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2" r:id="rId4"/>
    <p:sldMasterId id="2147483664" r:id="rId5"/>
    <p:sldMasterId id="2147483648" r:id="rId6"/>
  </p:sldMasterIdLst>
  <p:notesMasterIdLst>
    <p:notesMasterId r:id="rId23"/>
  </p:notesMasterIdLst>
  <p:sldIdLst>
    <p:sldId id="256" r:id="rId7"/>
    <p:sldId id="257" r:id="rId8"/>
    <p:sldId id="315" r:id="rId9"/>
    <p:sldId id="260" r:id="rId10"/>
    <p:sldId id="325" r:id="rId11"/>
    <p:sldId id="281" r:id="rId12"/>
    <p:sldId id="323" r:id="rId13"/>
    <p:sldId id="271" r:id="rId14"/>
    <p:sldId id="297" r:id="rId15"/>
    <p:sldId id="327" r:id="rId16"/>
    <p:sldId id="298" r:id="rId17"/>
    <p:sldId id="326" r:id="rId18"/>
    <p:sldId id="301" r:id="rId19"/>
    <p:sldId id="302" r:id="rId20"/>
    <p:sldId id="319" r:id="rId21"/>
    <p:sldId id="293" r:id="rId2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7" roundtripDataSignature="AMtx7mhOAP6irHzyv3y99lZfrmGDh5b28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shikawa,George M" initials="NM" lastIdx="4" clrIdx="0">
    <p:extLst>
      <p:ext uri="{19B8F6BF-5375-455C-9EA6-DF929625EA0E}">
        <p15:presenceInfo xmlns:p15="http://schemas.microsoft.com/office/powerpoint/2012/main" userId="S::GNishikawa@mwdh2o.com::6820b38a-a1a8-4f27-b046-5ed2b5afebf8" providerId="AD"/>
      </p:ext>
    </p:extLst>
  </p:cmAuthor>
  <p:cmAuthor id="2" name="Rafael Silberblatt" initials="RS" lastIdx="1" clrIdx="1">
    <p:extLst>
      <p:ext uri="{19B8F6BF-5375-455C-9EA6-DF929625EA0E}">
        <p15:presenceInfo xmlns:p15="http://schemas.microsoft.com/office/powerpoint/2012/main" userId="S::rsilberblatt@kearnswest.com::b0dbc6af-e0d7-4116-94b5-022e0d0c02b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223F"/>
    <a:srgbClr val="FFA491"/>
    <a:srgbClr val="EE744F"/>
    <a:srgbClr val="3A4752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A65C092-598D-46C8-AB7F-937ED4703B17}">
  <a:tblStyle styleId="{0A65C092-598D-46C8-AB7F-937ED4703B17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64015131-9340-4D0E-9450-CE4B5FE47BB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781" autoAdjust="0"/>
    <p:restoredTop sz="92934" autoAdjust="0"/>
  </p:normalViewPr>
  <p:slideViewPr>
    <p:cSldViewPr snapToGrid="0">
      <p:cViewPr varScale="1">
        <p:scale>
          <a:sx n="51" d="100"/>
          <a:sy n="51" d="100"/>
        </p:scale>
        <p:origin x="67" y="7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47" Type="http://customschemas.google.com/relationships/presentationmetadata" Target="metadata"/><Relationship Id="rId50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49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4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4" name="Google Shape;3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3" name="Google Shape;1203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1"/>
          </a:p>
        </p:txBody>
      </p:sp>
      <p:sp>
        <p:nvSpPr>
          <p:cNvPr id="1204" name="Google Shape;1204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0984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3" name="Google Shape;1203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1"/>
          </a:p>
        </p:txBody>
      </p:sp>
      <p:sp>
        <p:nvSpPr>
          <p:cNvPr id="1204" name="Google Shape;1204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5" name="Google Shape;123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1"/>
          </a:p>
        </p:txBody>
      </p:sp>
      <p:sp>
        <p:nvSpPr>
          <p:cNvPr id="1236" name="Google Shape;123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0" name="Google Shape;126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1"/>
          </a:p>
        </p:txBody>
      </p:sp>
      <p:sp>
        <p:nvSpPr>
          <p:cNvPr id="1261" name="Google Shape;1261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g1157cfa11af_0_7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2" name="Google Shape;1272;g1157cfa11af_0_7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1"/>
          </a:p>
        </p:txBody>
      </p:sp>
      <p:sp>
        <p:nvSpPr>
          <p:cNvPr id="1273" name="Google Shape;1273;g1157cfa11af_0_7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7" name="Google Shape;317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1" dirty="0"/>
          </a:p>
        </p:txBody>
      </p:sp>
      <p:sp>
        <p:nvSpPr>
          <p:cNvPr id="318" name="Google Shape;318;p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82331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9" name="Google Shape;109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1"/>
          </a:p>
        </p:txBody>
      </p:sp>
      <p:sp>
        <p:nvSpPr>
          <p:cNvPr id="1100" name="Google Shape;110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g10aca8888f9_3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" name="Google Shape;40;g10aca8888f9_30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/>
          </a:p>
        </p:txBody>
      </p:sp>
      <p:sp>
        <p:nvSpPr>
          <p:cNvPr id="41" name="Google Shape;41;g10aca8888f9_30_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5" name="Google Shape;185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rtl="0" fontAlgn="b"/>
            <a:endParaRPr b="1" dirty="0"/>
          </a:p>
        </p:txBody>
      </p:sp>
      <p:sp>
        <p:nvSpPr>
          <p:cNvPr id="186" name="Google Shape;186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2182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3" name="Google Shape;533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1"/>
              <a:t>End goal: </a:t>
            </a:r>
            <a:r>
              <a:rPr lang="en-US" sz="3900">
                <a:latin typeface="Arial"/>
                <a:ea typeface="Arial"/>
                <a:cs typeface="Arial"/>
                <a:sym typeface="Arial"/>
              </a:rPr>
              <a:t>identify recommended action that have broad support for recovering salmon</a:t>
            </a:r>
            <a:endParaRPr b="1"/>
          </a:p>
        </p:txBody>
      </p:sp>
      <p:sp>
        <p:nvSpPr>
          <p:cNvPr id="534" name="Google Shape;534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113f2a11548_0_9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2" name="Google Shape;552;g113f2a11548_0_9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</p:txBody>
      </p:sp>
      <p:sp>
        <p:nvSpPr>
          <p:cNvPr id="553" name="Google Shape;553;g113f2a11548_0_9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7" name="Google Shape;317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1" dirty="0"/>
              <a:t>With that I am going to pass it over to </a:t>
            </a:r>
            <a:r>
              <a:rPr lang="en-US" b="1" dirty="0" err="1"/>
              <a:t>rene</a:t>
            </a:r>
            <a:r>
              <a:rPr lang="en-US" b="1" dirty="0"/>
              <a:t> to cover what we did in phase 1</a:t>
            </a:r>
            <a:endParaRPr b="1" dirty="0"/>
          </a:p>
        </p:txBody>
      </p:sp>
      <p:sp>
        <p:nvSpPr>
          <p:cNvPr id="318" name="Google Shape;318;p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5" name="Google Shape;185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rtl="0" fontAlgn="b"/>
            <a:endParaRPr b="1" dirty="0"/>
          </a:p>
        </p:txBody>
      </p:sp>
      <p:sp>
        <p:nvSpPr>
          <p:cNvPr id="186" name="Google Shape;186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51549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8" name="Google Shape;198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1" dirty="0"/>
          </a:p>
        </p:txBody>
      </p:sp>
      <p:sp>
        <p:nvSpPr>
          <p:cNvPr id="199" name="Google Shape;199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7" name="Google Shape;317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1" dirty="0"/>
          </a:p>
        </p:txBody>
      </p:sp>
      <p:sp>
        <p:nvSpPr>
          <p:cNvPr id="318" name="Google Shape;318;p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035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EB33158-921A-6240-ABDF-9EC3BF4FDB0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88952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Cover Photo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E0A704-8E10-384D-AB1F-EB6B9ECD2467}"/>
              </a:ext>
            </a:extLst>
          </p:cNvPr>
          <p:cNvSpPr/>
          <p:nvPr userDrawn="1"/>
        </p:nvSpPr>
        <p:spPr>
          <a:xfrm>
            <a:off x="2804160" y="1965960"/>
            <a:ext cx="6583680" cy="2926080"/>
          </a:xfrm>
          <a:prstGeom prst="rect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67E3C9-1943-E14A-B4E9-122CF8B2BF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04160" y="2754354"/>
            <a:ext cx="6583680" cy="802894"/>
          </a:xfrm>
          <a:prstGeom prst="rect">
            <a:avLst/>
          </a:prstGeom>
        </p:spPr>
        <p:txBody>
          <a:bodyPr lIns="91440" anchor="t" anchorCtr="0"/>
          <a:lstStyle>
            <a:lvl1pPr algn="ctr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D20E69-97EC-F34B-B70C-168803FCD63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04160" y="2286200"/>
            <a:ext cx="6583680" cy="457000"/>
          </a:xfrm>
          <a:prstGeom prst="rect">
            <a:avLst/>
          </a:prstGeom>
        </p:spPr>
        <p:txBody>
          <a:bodyPr lIns="91440" anchor="t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spc="60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D3AEEA9-3C36-0E40-8229-A5E66ADF8FD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98763" y="4015141"/>
            <a:ext cx="6580187" cy="43419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date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BD43670-7418-D148-9F9D-211B6C3C73E5}"/>
              </a:ext>
            </a:extLst>
          </p:cNvPr>
          <p:cNvCxnSpPr>
            <a:cxnSpLocks/>
          </p:cNvCxnSpPr>
          <p:nvPr userDrawn="1"/>
        </p:nvCxnSpPr>
        <p:spPr>
          <a:xfrm>
            <a:off x="3078480" y="3847174"/>
            <a:ext cx="603504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3522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5">
            <a:extLst>
              <a:ext uri="{FF2B5EF4-FFF2-40B4-BE49-F238E27FC236}">
                <a16:creationId xmlns:a16="http://schemas.microsoft.com/office/drawing/2014/main" id="{6EED48EE-D447-0843-8A84-1EBCAA53448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02096" y="0"/>
            <a:ext cx="6089904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C92809-94E5-4C44-B100-C5F899C11A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BCB9C-E6B9-0A4D-B554-63AE7A890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F6ACF1F-FA82-EF40-B187-7C557037DE5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1343342" y="4106557"/>
            <a:ext cx="4389120" cy="9144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3135E36-8C30-3E40-BFC5-0581104C6D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1231"/>
            <a:ext cx="6035040" cy="498203"/>
          </a:xfrm>
          <a:prstGeom prst="rect">
            <a:avLst/>
          </a:prstGeom>
        </p:spPr>
        <p:txBody>
          <a:bodyPr anchor="t" anchorCtr="0"/>
          <a:lstStyle>
            <a:lvl1pPr algn="ctr">
              <a:defRPr sz="3000" spc="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B025C87-23BD-3D4A-9AA7-83D38BE4CF5B}"/>
              </a:ext>
            </a:extLst>
          </p:cNvPr>
          <p:cNvSpPr>
            <a:spLocks noChangeAspect="1"/>
          </p:cNvSpPr>
          <p:nvPr userDrawn="1"/>
        </p:nvSpPr>
        <p:spPr>
          <a:xfrm>
            <a:off x="204864" y="1730576"/>
            <a:ext cx="903142" cy="90314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BB052D5-8282-C845-AE55-88CB960FEE1F}"/>
              </a:ext>
            </a:extLst>
          </p:cNvPr>
          <p:cNvSpPr>
            <a:spLocks noChangeAspect="1"/>
          </p:cNvSpPr>
          <p:nvPr userDrawn="1"/>
        </p:nvSpPr>
        <p:spPr>
          <a:xfrm>
            <a:off x="204864" y="2921381"/>
            <a:ext cx="903142" cy="90314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7308474-FE6D-F84F-A588-DB12129C531C}"/>
              </a:ext>
            </a:extLst>
          </p:cNvPr>
          <p:cNvSpPr>
            <a:spLocks noChangeAspect="1"/>
          </p:cNvSpPr>
          <p:nvPr userDrawn="1"/>
        </p:nvSpPr>
        <p:spPr>
          <a:xfrm>
            <a:off x="204864" y="4112186"/>
            <a:ext cx="903142" cy="90314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0585483-D753-3248-8EC4-ECE0F60F865C}"/>
              </a:ext>
            </a:extLst>
          </p:cNvPr>
          <p:cNvSpPr>
            <a:spLocks noChangeAspect="1"/>
          </p:cNvSpPr>
          <p:nvPr userDrawn="1"/>
        </p:nvSpPr>
        <p:spPr>
          <a:xfrm>
            <a:off x="204864" y="5302990"/>
            <a:ext cx="903142" cy="90314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B6A4C46-8911-4846-8D8F-558DF15B2EBB}"/>
              </a:ext>
            </a:extLst>
          </p:cNvPr>
          <p:cNvCxnSpPr>
            <a:cxnSpLocks/>
          </p:cNvCxnSpPr>
          <p:nvPr userDrawn="1"/>
        </p:nvCxnSpPr>
        <p:spPr>
          <a:xfrm>
            <a:off x="1342057" y="2777549"/>
            <a:ext cx="4389120" cy="0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0516C51-AAD3-6641-8D42-3F268BCF71EE}"/>
              </a:ext>
            </a:extLst>
          </p:cNvPr>
          <p:cNvCxnSpPr>
            <a:cxnSpLocks/>
          </p:cNvCxnSpPr>
          <p:nvPr userDrawn="1"/>
        </p:nvCxnSpPr>
        <p:spPr>
          <a:xfrm>
            <a:off x="1342057" y="3968355"/>
            <a:ext cx="4389120" cy="0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6F89499-B862-CC4E-BBB5-11DBEF4B453C}"/>
              </a:ext>
            </a:extLst>
          </p:cNvPr>
          <p:cNvCxnSpPr>
            <a:cxnSpLocks/>
          </p:cNvCxnSpPr>
          <p:nvPr userDrawn="1"/>
        </p:nvCxnSpPr>
        <p:spPr>
          <a:xfrm>
            <a:off x="1342057" y="5159159"/>
            <a:ext cx="4389120" cy="0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24">
            <a:extLst>
              <a:ext uri="{FF2B5EF4-FFF2-40B4-BE49-F238E27FC236}">
                <a16:creationId xmlns:a16="http://schemas.microsoft.com/office/drawing/2014/main" id="{2679F90D-D5DF-3543-B5CB-7A2F55C59C3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50048" y="1875760"/>
            <a:ext cx="612775" cy="612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88CDFD5-6135-2147-A34E-2BF4891AC0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3342" y="1724947"/>
            <a:ext cx="4389120" cy="9144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2824620-F6A2-C446-A404-38ACA946597B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343342" y="2915752"/>
            <a:ext cx="4389120" cy="9144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C2BAC46-EAC3-4849-A4E7-A7168DDC6A7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343342" y="5297361"/>
            <a:ext cx="4389120" cy="9144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0304B906-53C4-1F49-B753-ED97E006B8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791389"/>
            <a:ext cx="6035040" cy="76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9" name="Picture Placeholder 24">
            <a:extLst>
              <a:ext uri="{FF2B5EF4-FFF2-40B4-BE49-F238E27FC236}">
                <a16:creationId xmlns:a16="http://schemas.microsoft.com/office/drawing/2014/main" id="{27E0140B-5299-3343-88D0-5943ABC253F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0048" y="3066565"/>
            <a:ext cx="612775" cy="612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Picture Placeholder 24">
            <a:extLst>
              <a:ext uri="{FF2B5EF4-FFF2-40B4-BE49-F238E27FC236}">
                <a16:creationId xmlns:a16="http://schemas.microsoft.com/office/drawing/2014/main" id="{C1BCE016-A2BD-CA44-AA89-7D3B461B371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0048" y="4257370"/>
            <a:ext cx="612775" cy="612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Picture Placeholder 24">
            <a:extLst>
              <a:ext uri="{FF2B5EF4-FFF2-40B4-BE49-F238E27FC236}">
                <a16:creationId xmlns:a16="http://schemas.microsoft.com/office/drawing/2014/main" id="{9EFFC314-B571-6040-BD54-A6034E9FBD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0048" y="5448174"/>
            <a:ext cx="612775" cy="612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624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5F115E-6394-4F4D-8397-058C98FA72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fld id="{64ABCB9C-E6B9-0A4D-B554-63AE7A890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5">
            <a:extLst>
              <a:ext uri="{FF2B5EF4-FFF2-40B4-BE49-F238E27FC236}">
                <a16:creationId xmlns:a16="http://schemas.microsoft.com/office/drawing/2014/main" id="{D3BC0C0A-4B8D-504E-9DB8-D15237B57A8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6089904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6016D2D-114E-6845-991E-89253EF3EAB8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7478000" y="4106557"/>
            <a:ext cx="4389120" cy="9144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80B8116-9B82-BB4F-AA2E-FBC9FBF4AA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4658" y="271231"/>
            <a:ext cx="6035040" cy="498203"/>
          </a:xfrm>
          <a:prstGeom prst="rect">
            <a:avLst/>
          </a:prstGeom>
        </p:spPr>
        <p:txBody>
          <a:bodyPr anchor="t" anchorCtr="0"/>
          <a:lstStyle>
            <a:lvl1pPr algn="ctr">
              <a:defRPr sz="3000" spc="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6698669-997D-A747-9DA1-1D4E1D896028}"/>
              </a:ext>
            </a:extLst>
          </p:cNvPr>
          <p:cNvSpPr>
            <a:spLocks noChangeAspect="1"/>
          </p:cNvSpPr>
          <p:nvPr userDrawn="1"/>
        </p:nvSpPr>
        <p:spPr>
          <a:xfrm>
            <a:off x="6339522" y="1730576"/>
            <a:ext cx="903142" cy="90314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A8E2CFA-71F3-8943-9106-86AC9BC106EC}"/>
              </a:ext>
            </a:extLst>
          </p:cNvPr>
          <p:cNvSpPr>
            <a:spLocks noChangeAspect="1"/>
          </p:cNvSpPr>
          <p:nvPr userDrawn="1"/>
        </p:nvSpPr>
        <p:spPr>
          <a:xfrm>
            <a:off x="6339522" y="2921381"/>
            <a:ext cx="903142" cy="90314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4DD99D0-6552-2642-8DB4-93B017481CFD}"/>
              </a:ext>
            </a:extLst>
          </p:cNvPr>
          <p:cNvSpPr>
            <a:spLocks noChangeAspect="1"/>
          </p:cNvSpPr>
          <p:nvPr userDrawn="1"/>
        </p:nvSpPr>
        <p:spPr>
          <a:xfrm>
            <a:off x="6339522" y="4112186"/>
            <a:ext cx="903142" cy="90314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AC1146F-CB82-8744-83E3-720B9AC0BBF4}"/>
              </a:ext>
            </a:extLst>
          </p:cNvPr>
          <p:cNvSpPr>
            <a:spLocks noChangeAspect="1"/>
          </p:cNvSpPr>
          <p:nvPr userDrawn="1"/>
        </p:nvSpPr>
        <p:spPr>
          <a:xfrm>
            <a:off x="6339522" y="5302990"/>
            <a:ext cx="903142" cy="90314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0BB3A4A-F6AC-B448-AD5D-0354FA6A25C3}"/>
              </a:ext>
            </a:extLst>
          </p:cNvPr>
          <p:cNvCxnSpPr>
            <a:cxnSpLocks/>
          </p:cNvCxnSpPr>
          <p:nvPr userDrawn="1"/>
        </p:nvCxnSpPr>
        <p:spPr>
          <a:xfrm>
            <a:off x="7476715" y="2777549"/>
            <a:ext cx="4389120" cy="0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831905-600C-5B40-8006-729055F7F5F9}"/>
              </a:ext>
            </a:extLst>
          </p:cNvPr>
          <p:cNvCxnSpPr>
            <a:cxnSpLocks/>
          </p:cNvCxnSpPr>
          <p:nvPr userDrawn="1"/>
        </p:nvCxnSpPr>
        <p:spPr>
          <a:xfrm>
            <a:off x="7476715" y="3968355"/>
            <a:ext cx="4389120" cy="0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14DEC8-8AED-E34F-AD00-A0437E1A3C7D}"/>
              </a:ext>
            </a:extLst>
          </p:cNvPr>
          <p:cNvCxnSpPr>
            <a:cxnSpLocks/>
          </p:cNvCxnSpPr>
          <p:nvPr userDrawn="1"/>
        </p:nvCxnSpPr>
        <p:spPr>
          <a:xfrm>
            <a:off x="7476715" y="5159159"/>
            <a:ext cx="4389120" cy="0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24">
            <a:extLst>
              <a:ext uri="{FF2B5EF4-FFF2-40B4-BE49-F238E27FC236}">
                <a16:creationId xmlns:a16="http://schemas.microsoft.com/office/drawing/2014/main" id="{CC021D17-A4E8-164A-A161-1E54F7771C7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484706" y="1875760"/>
            <a:ext cx="612775" cy="612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3DB3515-2BE3-B342-AB7F-5599A093CF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8000" y="1724947"/>
            <a:ext cx="4389120" cy="9144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1C863F61-1237-2E43-BFA3-F07A44CADE30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7478000" y="2915752"/>
            <a:ext cx="4389120" cy="91440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06887F99-F2A5-514F-8830-344ECAE4DF6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7478000" y="5297361"/>
            <a:ext cx="4389120" cy="9144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6CC655B1-CA7A-D947-88F8-951C68BCF6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34658" y="791389"/>
            <a:ext cx="6035040" cy="76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9" name="Picture Placeholder 24">
            <a:extLst>
              <a:ext uri="{FF2B5EF4-FFF2-40B4-BE49-F238E27FC236}">
                <a16:creationId xmlns:a16="http://schemas.microsoft.com/office/drawing/2014/main" id="{5B14043E-5851-E445-97D3-3ADCA6EA06C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84706" y="3066565"/>
            <a:ext cx="612775" cy="612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Picture Placeholder 24">
            <a:extLst>
              <a:ext uri="{FF2B5EF4-FFF2-40B4-BE49-F238E27FC236}">
                <a16:creationId xmlns:a16="http://schemas.microsoft.com/office/drawing/2014/main" id="{15FBC927-E671-694C-AD2A-95C5D75401C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84706" y="4257370"/>
            <a:ext cx="612775" cy="612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Picture Placeholder 24">
            <a:extLst>
              <a:ext uri="{FF2B5EF4-FFF2-40B4-BE49-F238E27FC236}">
                <a16:creationId xmlns:a16="http://schemas.microsoft.com/office/drawing/2014/main" id="{2623A48D-3DC0-0541-93C7-8EE47862ADC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84706" y="5448174"/>
            <a:ext cx="612775" cy="612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78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5E0F2-0D96-2944-92CE-0FC4BA8B5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696" y="613320"/>
            <a:ext cx="3840480" cy="602164"/>
          </a:xfrm>
          <a:prstGeom prst="rect">
            <a:avLst/>
          </a:prstGeom>
        </p:spPr>
        <p:txBody>
          <a:bodyPr lIns="0" tIns="0" rIns="0" bIns="182880"/>
          <a:lstStyle>
            <a:lvl1pPr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9FDC6F-CACF-2840-A6AB-82A1143166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19886" y="6402650"/>
            <a:ext cx="2743200" cy="1828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ABCB9C-E6B9-0A4D-B554-63AE7A890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719F16-8944-A94F-8CE6-D16A34A181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8696" y="266973"/>
            <a:ext cx="3840480" cy="324042"/>
          </a:xfrm>
          <a:prstGeom prst="rect">
            <a:avLst/>
          </a:prstGeom>
        </p:spPr>
        <p:txBody>
          <a:bodyPr lIns="27432" rIns="0" bIns="182880"/>
          <a:lstStyle>
            <a:lvl1pPr marL="0" indent="0">
              <a:spcBef>
                <a:spcPts val="0"/>
              </a:spcBef>
              <a:buNone/>
              <a:defRPr sz="2400" spc="6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3000">
                <a:solidFill>
                  <a:schemeClr val="bg1"/>
                </a:solidFill>
              </a:defRPr>
            </a:lvl2pPr>
            <a:lvl3pPr marL="914400" indent="0">
              <a:buNone/>
              <a:defRPr sz="3000">
                <a:solidFill>
                  <a:schemeClr val="bg1"/>
                </a:solidFill>
              </a:defRPr>
            </a:lvl3pPr>
            <a:lvl4pPr marL="1371600" indent="0">
              <a:buNone/>
              <a:defRPr sz="3000">
                <a:solidFill>
                  <a:schemeClr val="bg1"/>
                </a:solidFill>
              </a:defRPr>
            </a:lvl4pPr>
            <a:lvl5pPr marL="1828800" indent="0">
              <a:buNone/>
              <a:defRPr sz="3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695BA7A-AFC2-DD42-8E85-D6356EE651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38187" y="368223"/>
            <a:ext cx="7402598" cy="568688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56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015502-626A-B34A-9AB7-4BC34D6E34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ABCB9C-E6B9-0A4D-B554-63AE7A890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E1BA3EC-7A24-9541-87FE-F6A341D2A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696" y="613320"/>
            <a:ext cx="3840480" cy="602164"/>
          </a:xfrm>
          <a:prstGeom prst="rect">
            <a:avLst/>
          </a:prstGeom>
        </p:spPr>
        <p:txBody>
          <a:bodyPr lIns="0" tIns="0" rIns="0" bIns="182880"/>
          <a:lstStyle>
            <a:lvl1pPr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88EA285-AB0E-3542-B542-0D0C847852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8696" y="266973"/>
            <a:ext cx="3840480" cy="324042"/>
          </a:xfrm>
          <a:prstGeom prst="rect">
            <a:avLst/>
          </a:prstGeom>
        </p:spPr>
        <p:txBody>
          <a:bodyPr lIns="27432" rIns="0" bIns="182880"/>
          <a:lstStyle>
            <a:lvl1pPr marL="0" indent="0">
              <a:spcBef>
                <a:spcPts val="0"/>
              </a:spcBef>
              <a:buNone/>
              <a:defRPr sz="2400" spc="6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3000">
                <a:solidFill>
                  <a:schemeClr val="bg1"/>
                </a:solidFill>
              </a:defRPr>
            </a:lvl2pPr>
            <a:lvl3pPr marL="914400" indent="0">
              <a:buNone/>
              <a:defRPr sz="3000">
                <a:solidFill>
                  <a:schemeClr val="bg1"/>
                </a:solidFill>
              </a:defRPr>
            </a:lvl3pPr>
            <a:lvl4pPr marL="1371600" indent="0">
              <a:buNone/>
              <a:defRPr sz="3000">
                <a:solidFill>
                  <a:schemeClr val="bg1"/>
                </a:solidFill>
              </a:defRPr>
            </a:lvl4pPr>
            <a:lvl5pPr marL="1828800" indent="0">
              <a:buNone/>
              <a:defRPr sz="3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B7C6B6FF-BF03-464B-A7AE-FC87375784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38187" y="368223"/>
            <a:ext cx="7402598" cy="568688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378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57810B-EF9D-2146-AF3E-013A1B0C30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ABCB9C-E6B9-0A4D-B554-63AE7A890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DCA5328-E341-514F-97F0-528BD55BB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696" y="613320"/>
            <a:ext cx="3840480" cy="602164"/>
          </a:xfrm>
          <a:prstGeom prst="rect">
            <a:avLst/>
          </a:prstGeom>
        </p:spPr>
        <p:txBody>
          <a:bodyPr lIns="0" tIns="0" rIns="0" bIns="182880"/>
          <a:lstStyle>
            <a:lvl1pPr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BCE80BE-5029-5740-9F63-33FF20B4FD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8696" y="266973"/>
            <a:ext cx="3840480" cy="324042"/>
          </a:xfrm>
          <a:prstGeom prst="rect">
            <a:avLst/>
          </a:prstGeom>
        </p:spPr>
        <p:txBody>
          <a:bodyPr lIns="27432" rIns="0" bIns="182880"/>
          <a:lstStyle>
            <a:lvl1pPr marL="0" indent="0">
              <a:spcBef>
                <a:spcPts val="0"/>
              </a:spcBef>
              <a:buNone/>
              <a:defRPr sz="2400" spc="6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3000">
                <a:solidFill>
                  <a:schemeClr val="bg1"/>
                </a:solidFill>
              </a:defRPr>
            </a:lvl2pPr>
            <a:lvl3pPr marL="914400" indent="0">
              <a:buNone/>
              <a:defRPr sz="3000">
                <a:solidFill>
                  <a:schemeClr val="bg1"/>
                </a:solidFill>
              </a:defRPr>
            </a:lvl3pPr>
            <a:lvl4pPr marL="1371600" indent="0">
              <a:buNone/>
              <a:defRPr sz="3000">
                <a:solidFill>
                  <a:schemeClr val="bg1"/>
                </a:solidFill>
              </a:defRPr>
            </a:lvl4pPr>
            <a:lvl5pPr marL="1828800" indent="0">
              <a:buNone/>
              <a:defRPr sz="3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89EAE8B1-88C8-9B45-AEFD-F447C37068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38187" y="368223"/>
            <a:ext cx="7402598" cy="568688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805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6DBFF1-FBE5-0246-93FE-47C0083F42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ABCB9C-E6B9-0A4D-B554-63AE7A890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26EAB62-D5EC-3641-8C84-E1F61B56C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696" y="613320"/>
            <a:ext cx="3840480" cy="602164"/>
          </a:xfrm>
          <a:prstGeom prst="rect">
            <a:avLst/>
          </a:prstGeom>
        </p:spPr>
        <p:txBody>
          <a:bodyPr lIns="0" tIns="0" rIns="0" bIns="182880"/>
          <a:lstStyle>
            <a:lvl1pPr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F3074EF6-93D0-5041-8C5D-9F89C232C8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8696" y="266973"/>
            <a:ext cx="3840480" cy="324042"/>
          </a:xfrm>
          <a:prstGeom prst="rect">
            <a:avLst/>
          </a:prstGeom>
        </p:spPr>
        <p:txBody>
          <a:bodyPr lIns="27432" rIns="0" bIns="182880"/>
          <a:lstStyle>
            <a:lvl1pPr marL="0" indent="0">
              <a:spcBef>
                <a:spcPts val="0"/>
              </a:spcBef>
              <a:buNone/>
              <a:defRPr sz="2400" spc="6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3000">
                <a:solidFill>
                  <a:schemeClr val="bg1"/>
                </a:solidFill>
              </a:defRPr>
            </a:lvl2pPr>
            <a:lvl3pPr marL="914400" indent="0">
              <a:buNone/>
              <a:defRPr sz="3000">
                <a:solidFill>
                  <a:schemeClr val="bg1"/>
                </a:solidFill>
              </a:defRPr>
            </a:lvl3pPr>
            <a:lvl4pPr marL="1371600" indent="0">
              <a:buNone/>
              <a:defRPr sz="3000">
                <a:solidFill>
                  <a:schemeClr val="bg1"/>
                </a:solidFill>
              </a:defRPr>
            </a:lvl4pPr>
            <a:lvl5pPr marL="1828800" indent="0">
              <a:buNone/>
              <a:defRPr sz="3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D9654AD1-B685-6844-9E8D-06140E1104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38187" y="368223"/>
            <a:ext cx="7402598" cy="568688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2876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122596-7FED-2842-8C9B-DBFC3B980B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ABCB9C-E6B9-0A4D-B554-63AE7A890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DD72C63-392D-6642-BD1A-E4F59F136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696" y="613320"/>
            <a:ext cx="3840480" cy="602164"/>
          </a:xfrm>
          <a:prstGeom prst="rect">
            <a:avLst/>
          </a:prstGeom>
        </p:spPr>
        <p:txBody>
          <a:bodyPr lIns="0" tIns="0" rIns="0" bIns="182880"/>
          <a:lstStyle>
            <a:lvl1pPr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1DF93E4-B2F6-6748-A808-F4F3413952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8696" y="266973"/>
            <a:ext cx="3840480" cy="324042"/>
          </a:xfrm>
          <a:prstGeom prst="rect">
            <a:avLst/>
          </a:prstGeom>
        </p:spPr>
        <p:txBody>
          <a:bodyPr lIns="27432" rIns="0" bIns="182880"/>
          <a:lstStyle>
            <a:lvl1pPr marL="0" indent="0">
              <a:spcBef>
                <a:spcPts val="0"/>
              </a:spcBef>
              <a:buNone/>
              <a:defRPr sz="2400" spc="6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3000">
                <a:solidFill>
                  <a:schemeClr val="bg1"/>
                </a:solidFill>
              </a:defRPr>
            </a:lvl2pPr>
            <a:lvl3pPr marL="914400" indent="0">
              <a:buNone/>
              <a:defRPr sz="3000">
                <a:solidFill>
                  <a:schemeClr val="bg1"/>
                </a:solidFill>
              </a:defRPr>
            </a:lvl3pPr>
            <a:lvl4pPr marL="1371600" indent="0">
              <a:buNone/>
              <a:defRPr sz="3000">
                <a:solidFill>
                  <a:schemeClr val="bg1"/>
                </a:solidFill>
              </a:defRPr>
            </a:lvl4pPr>
            <a:lvl5pPr marL="1828800" indent="0">
              <a:buNone/>
              <a:defRPr sz="3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7EA7E129-5084-104B-8A2E-DD04CFE6D3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38187" y="368223"/>
            <a:ext cx="7402598" cy="568688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6992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B4D7D938-ED50-E04E-834C-1FCC19BABA6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52088" y="1828800"/>
            <a:ext cx="8439912" cy="50292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82BEE9-41F8-0241-BEF6-6BF773D726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BCB9C-E6B9-0A4D-B554-63AE7A890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3B3874-E4E1-1E44-BB5B-3706C33391F9}"/>
              </a:ext>
            </a:extLst>
          </p:cNvPr>
          <p:cNvSpPr/>
          <p:nvPr userDrawn="1"/>
        </p:nvSpPr>
        <p:spPr>
          <a:xfrm>
            <a:off x="0" y="0"/>
            <a:ext cx="374904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91440" rtlCol="0" anchor="ctr"/>
          <a:lstStyle/>
          <a:p>
            <a:pPr marL="177800" lvl="0">
              <a:buClr>
                <a:schemeClr val="dk1"/>
              </a:buClr>
              <a:buSzPts val="1100"/>
            </a:pPr>
            <a:endParaRPr lang="en-US" sz="3800" spc="600" dirty="0">
              <a:solidFill>
                <a:srgbClr val="FFFFFF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177800" lvl="0">
              <a:buClr>
                <a:schemeClr val="dk1"/>
              </a:buClr>
              <a:buSzPts val="1100"/>
            </a:pPr>
            <a:endParaRPr lang="en-US" sz="3800" spc="600" dirty="0">
              <a:solidFill>
                <a:srgbClr val="FFFFFF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177800" lvl="0">
              <a:lnSpc>
                <a:spcPct val="115000"/>
              </a:lnSpc>
              <a:buClr>
                <a:schemeClr val="dk1"/>
              </a:buClr>
              <a:buSzPts val="1100"/>
            </a:pPr>
            <a:endParaRPr lang="en-US" sz="2400" dirty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  <a:p>
            <a:pPr marL="182880" lvl="0">
              <a:buSzPts val="4200"/>
            </a:pPr>
            <a:endParaRPr lang="en-US" sz="2600" dirty="0">
              <a:ea typeface="Calibri"/>
              <a:cs typeface="Calibri"/>
              <a:sym typeface="Calibri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2E14728-C889-BF4A-B2E7-A357F4581E52}"/>
              </a:ext>
            </a:extLst>
          </p:cNvPr>
          <p:cNvSpPr>
            <a:spLocks noChangeAspect="1"/>
          </p:cNvSpPr>
          <p:nvPr userDrawn="1"/>
        </p:nvSpPr>
        <p:spPr>
          <a:xfrm>
            <a:off x="1143000" y="735197"/>
            <a:ext cx="1463040" cy="14630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24">
            <a:extLst>
              <a:ext uri="{FF2B5EF4-FFF2-40B4-BE49-F238E27FC236}">
                <a16:creationId xmlns:a16="http://schemas.microsoft.com/office/drawing/2014/main" id="{85C07468-2C08-7F45-8652-8A00C451FDC2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1440180" y="1032377"/>
            <a:ext cx="868680" cy="868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D319B72-88C6-8E48-B845-21AC5951E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84579"/>
            <a:ext cx="3749040" cy="58272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5043C22-5A20-F34E-9188-E648EF54A47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2385705"/>
            <a:ext cx="3749040" cy="324042"/>
          </a:xfrm>
          <a:prstGeom prst="rect">
            <a:avLst/>
          </a:prstGeom>
        </p:spPr>
        <p:txBody>
          <a:bodyPr lIns="27432" rIns="0" bIns="182880"/>
          <a:lstStyle>
            <a:lvl1pPr marL="0" indent="0" algn="ctr">
              <a:spcBef>
                <a:spcPts val="0"/>
              </a:spcBef>
              <a:buNone/>
              <a:defRPr sz="2400" spc="6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3000">
                <a:solidFill>
                  <a:schemeClr val="bg1"/>
                </a:solidFill>
              </a:defRPr>
            </a:lvl2pPr>
            <a:lvl3pPr marL="914400" indent="0">
              <a:buNone/>
              <a:defRPr sz="3000">
                <a:solidFill>
                  <a:schemeClr val="bg1"/>
                </a:solidFill>
              </a:defRPr>
            </a:lvl3pPr>
            <a:lvl4pPr marL="1371600" indent="0">
              <a:buNone/>
              <a:defRPr sz="3000">
                <a:solidFill>
                  <a:schemeClr val="bg1"/>
                </a:solidFill>
              </a:defRPr>
            </a:lvl4pPr>
            <a:lvl5pPr marL="1828800" indent="0">
              <a:buNone/>
              <a:defRPr sz="3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363422B0-103E-2C4B-A6FD-D7831E5E469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2880" y="3456878"/>
            <a:ext cx="3383280" cy="267629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1696815A-41A7-4442-90DC-55F6789FE10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04007" y="320040"/>
            <a:ext cx="7525512" cy="11887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29965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1A6A1B74-E08B-1E48-92B3-8B7D4EE6163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52088" y="1828800"/>
            <a:ext cx="8439912" cy="50292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4A8371-25A0-2D43-B5F4-9DDA5455EC9C}"/>
              </a:ext>
            </a:extLst>
          </p:cNvPr>
          <p:cNvSpPr/>
          <p:nvPr userDrawn="1"/>
        </p:nvSpPr>
        <p:spPr>
          <a:xfrm>
            <a:off x="0" y="0"/>
            <a:ext cx="374904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91440" rtlCol="0" anchor="ctr"/>
          <a:lstStyle/>
          <a:p>
            <a:pPr marL="177800" lvl="0">
              <a:buClr>
                <a:schemeClr val="dk1"/>
              </a:buClr>
              <a:buSzPts val="1100"/>
            </a:pPr>
            <a:endParaRPr lang="en-US" sz="3800" spc="600" dirty="0">
              <a:solidFill>
                <a:srgbClr val="FFFFFF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177800" lvl="0">
              <a:buClr>
                <a:schemeClr val="dk1"/>
              </a:buClr>
              <a:buSzPts val="1100"/>
            </a:pPr>
            <a:endParaRPr lang="en-US" sz="3800" spc="600" dirty="0">
              <a:solidFill>
                <a:srgbClr val="FFFFFF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177800" lvl="0">
              <a:lnSpc>
                <a:spcPct val="115000"/>
              </a:lnSpc>
              <a:buClr>
                <a:schemeClr val="dk1"/>
              </a:buClr>
              <a:buSzPts val="1100"/>
            </a:pPr>
            <a:endParaRPr lang="en-US" sz="2400" dirty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  <a:p>
            <a:pPr marL="182880" lvl="0">
              <a:buSzPts val="4200"/>
            </a:pPr>
            <a:endParaRPr lang="en-US" sz="2600" dirty="0">
              <a:ea typeface="Calibri"/>
              <a:cs typeface="Calibri"/>
              <a:sym typeface="Calibri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EF28BFD-3665-F64E-BCD1-3F5FAD5EB187}"/>
              </a:ext>
            </a:extLst>
          </p:cNvPr>
          <p:cNvSpPr>
            <a:spLocks noChangeAspect="1"/>
          </p:cNvSpPr>
          <p:nvPr userDrawn="1"/>
        </p:nvSpPr>
        <p:spPr>
          <a:xfrm>
            <a:off x="1143000" y="735197"/>
            <a:ext cx="1463040" cy="146304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24">
            <a:extLst>
              <a:ext uri="{FF2B5EF4-FFF2-40B4-BE49-F238E27FC236}">
                <a16:creationId xmlns:a16="http://schemas.microsoft.com/office/drawing/2014/main" id="{764459D0-5FDA-F54B-87CE-E42F1BA4236D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1440180" y="1032377"/>
            <a:ext cx="868680" cy="868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7973559-71D0-B946-8F0A-43F8D0A1C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84579"/>
            <a:ext cx="3749040" cy="58272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7AAFBAE6-7CCB-7E4C-9271-E28D71BBEEE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2385705"/>
            <a:ext cx="3749040" cy="324042"/>
          </a:xfrm>
          <a:prstGeom prst="rect">
            <a:avLst/>
          </a:prstGeom>
        </p:spPr>
        <p:txBody>
          <a:bodyPr lIns="27432" rIns="0" bIns="182880"/>
          <a:lstStyle>
            <a:lvl1pPr marL="0" indent="0" algn="ctr">
              <a:spcBef>
                <a:spcPts val="0"/>
              </a:spcBef>
              <a:buNone/>
              <a:defRPr sz="2400" spc="6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3000">
                <a:solidFill>
                  <a:schemeClr val="bg1"/>
                </a:solidFill>
              </a:defRPr>
            </a:lvl2pPr>
            <a:lvl3pPr marL="914400" indent="0">
              <a:buNone/>
              <a:defRPr sz="3000">
                <a:solidFill>
                  <a:schemeClr val="bg1"/>
                </a:solidFill>
              </a:defRPr>
            </a:lvl3pPr>
            <a:lvl4pPr marL="1371600" indent="0">
              <a:buNone/>
              <a:defRPr sz="3000">
                <a:solidFill>
                  <a:schemeClr val="bg1"/>
                </a:solidFill>
              </a:defRPr>
            </a:lvl4pPr>
            <a:lvl5pPr marL="1828800" indent="0">
              <a:buNone/>
              <a:defRPr sz="3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67DE7767-6F8B-5649-8F4A-7712888817E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2880" y="3456878"/>
            <a:ext cx="3383280" cy="267629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EF5530C6-6FFA-F84B-B3DB-94193BE88FB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04007" y="320040"/>
            <a:ext cx="7525512" cy="11887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678B6C-A151-314F-8C4B-DC0224E373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BCB9C-E6B9-0A4D-B554-63AE7A890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6961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423832EE-F6F6-2941-A10E-8D61DF5E1FA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52088" y="1828800"/>
            <a:ext cx="8439912" cy="50292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1AB9DB-BBA3-354C-9656-501EDC7FC9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BCB9C-E6B9-0A4D-B554-63AE7A890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9BB955-8E3A-7041-906B-01CED3150FA7}"/>
              </a:ext>
            </a:extLst>
          </p:cNvPr>
          <p:cNvSpPr/>
          <p:nvPr userDrawn="1"/>
        </p:nvSpPr>
        <p:spPr>
          <a:xfrm>
            <a:off x="0" y="0"/>
            <a:ext cx="37490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91440" rtlCol="0" anchor="ctr"/>
          <a:lstStyle/>
          <a:p>
            <a:pPr marL="177800" lvl="0">
              <a:buClr>
                <a:schemeClr val="dk1"/>
              </a:buClr>
              <a:buSzPts val="1100"/>
            </a:pPr>
            <a:endParaRPr lang="en-US" sz="3800" spc="600" dirty="0">
              <a:solidFill>
                <a:srgbClr val="FFFFFF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177800" lvl="0">
              <a:buClr>
                <a:schemeClr val="dk1"/>
              </a:buClr>
              <a:buSzPts val="1100"/>
            </a:pPr>
            <a:endParaRPr lang="en-US" sz="3800" spc="600" dirty="0">
              <a:solidFill>
                <a:srgbClr val="FFFFFF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177800" lvl="0">
              <a:lnSpc>
                <a:spcPct val="115000"/>
              </a:lnSpc>
              <a:buClr>
                <a:schemeClr val="dk1"/>
              </a:buClr>
              <a:buSzPts val="1100"/>
            </a:pPr>
            <a:endParaRPr lang="en-US" sz="2400" dirty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  <a:p>
            <a:pPr marL="182880" lvl="0">
              <a:buSzPts val="4200"/>
            </a:pPr>
            <a:endParaRPr lang="en-US" sz="2600" dirty="0">
              <a:ea typeface="Calibri"/>
              <a:cs typeface="Calibri"/>
              <a:sym typeface="Calibri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0C382FF-0518-0845-9528-7C2DC34BA418}"/>
              </a:ext>
            </a:extLst>
          </p:cNvPr>
          <p:cNvSpPr>
            <a:spLocks noChangeAspect="1"/>
          </p:cNvSpPr>
          <p:nvPr userDrawn="1"/>
        </p:nvSpPr>
        <p:spPr>
          <a:xfrm>
            <a:off x="1143000" y="735197"/>
            <a:ext cx="1463040" cy="146304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24">
            <a:extLst>
              <a:ext uri="{FF2B5EF4-FFF2-40B4-BE49-F238E27FC236}">
                <a16:creationId xmlns:a16="http://schemas.microsoft.com/office/drawing/2014/main" id="{B0C1408B-49A8-174F-A591-71799D76EE99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1440180" y="1032377"/>
            <a:ext cx="868680" cy="868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20414AA-B9E0-074C-9FD0-D642C91A6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84579"/>
            <a:ext cx="3749040" cy="58272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5614B468-5C47-AC40-8887-142A44DD780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2385705"/>
            <a:ext cx="3749040" cy="324042"/>
          </a:xfrm>
          <a:prstGeom prst="rect">
            <a:avLst/>
          </a:prstGeom>
        </p:spPr>
        <p:txBody>
          <a:bodyPr lIns="27432" rIns="0" bIns="182880"/>
          <a:lstStyle>
            <a:lvl1pPr marL="0" indent="0" algn="ctr">
              <a:spcBef>
                <a:spcPts val="0"/>
              </a:spcBef>
              <a:buNone/>
              <a:defRPr sz="2400" spc="6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3000">
                <a:solidFill>
                  <a:schemeClr val="bg1"/>
                </a:solidFill>
              </a:defRPr>
            </a:lvl2pPr>
            <a:lvl3pPr marL="914400" indent="0">
              <a:buNone/>
              <a:defRPr sz="3000">
                <a:solidFill>
                  <a:schemeClr val="bg1"/>
                </a:solidFill>
              </a:defRPr>
            </a:lvl3pPr>
            <a:lvl4pPr marL="1371600" indent="0">
              <a:buNone/>
              <a:defRPr sz="3000">
                <a:solidFill>
                  <a:schemeClr val="bg1"/>
                </a:solidFill>
              </a:defRPr>
            </a:lvl4pPr>
            <a:lvl5pPr marL="1828800" indent="0">
              <a:buNone/>
              <a:defRPr sz="3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AB97F401-5B85-174A-A27F-20F2D000643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2880" y="3456878"/>
            <a:ext cx="3383280" cy="267629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D286AFA0-EB94-DF47-9C6F-FE1C24CB4E0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04007" y="320040"/>
            <a:ext cx="7525512" cy="11887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6858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5">
            <a:extLst>
              <a:ext uri="{FF2B5EF4-FFF2-40B4-BE49-F238E27FC236}">
                <a16:creationId xmlns:a16="http://schemas.microsoft.com/office/drawing/2014/main" id="{AEEE693C-B4F2-E346-997F-C2EFBCA6C03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02096" y="0"/>
            <a:ext cx="6089904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A3F0132-6DE0-0F4F-A0AD-6D2CFFEC7F77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1343342" y="4106557"/>
            <a:ext cx="4389120" cy="9144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BEF7A87-9783-3748-9326-202B65F21D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1231"/>
            <a:ext cx="6035040" cy="498203"/>
          </a:xfrm>
          <a:prstGeom prst="rect">
            <a:avLst/>
          </a:prstGeom>
        </p:spPr>
        <p:txBody>
          <a:bodyPr anchor="t" anchorCtr="0"/>
          <a:lstStyle>
            <a:lvl1pPr algn="ctr">
              <a:defRPr sz="3000" spc="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F8CF62C-DF32-6B47-9258-072B090FE347}"/>
              </a:ext>
            </a:extLst>
          </p:cNvPr>
          <p:cNvSpPr>
            <a:spLocks noChangeAspect="1"/>
          </p:cNvSpPr>
          <p:nvPr userDrawn="1"/>
        </p:nvSpPr>
        <p:spPr>
          <a:xfrm>
            <a:off x="204864" y="1730576"/>
            <a:ext cx="903142" cy="903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24A88AB-0BFB-3847-B7A0-6139690E4AFB}"/>
              </a:ext>
            </a:extLst>
          </p:cNvPr>
          <p:cNvSpPr>
            <a:spLocks noChangeAspect="1"/>
          </p:cNvSpPr>
          <p:nvPr userDrawn="1"/>
        </p:nvSpPr>
        <p:spPr>
          <a:xfrm>
            <a:off x="204864" y="2921381"/>
            <a:ext cx="903142" cy="903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6C4BA1C-C0E7-DC48-99A2-44683510F0FE}"/>
              </a:ext>
            </a:extLst>
          </p:cNvPr>
          <p:cNvSpPr>
            <a:spLocks noChangeAspect="1"/>
          </p:cNvSpPr>
          <p:nvPr userDrawn="1"/>
        </p:nvSpPr>
        <p:spPr>
          <a:xfrm>
            <a:off x="204864" y="4112186"/>
            <a:ext cx="903142" cy="903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1028A71-3875-D64F-8995-5933D8B92383}"/>
              </a:ext>
            </a:extLst>
          </p:cNvPr>
          <p:cNvSpPr>
            <a:spLocks noChangeAspect="1"/>
          </p:cNvSpPr>
          <p:nvPr userDrawn="1"/>
        </p:nvSpPr>
        <p:spPr>
          <a:xfrm>
            <a:off x="204864" y="5302990"/>
            <a:ext cx="903142" cy="903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69E44A5-A6B9-5344-9E6B-ED7CD85DF616}"/>
              </a:ext>
            </a:extLst>
          </p:cNvPr>
          <p:cNvCxnSpPr>
            <a:cxnSpLocks/>
          </p:cNvCxnSpPr>
          <p:nvPr userDrawn="1"/>
        </p:nvCxnSpPr>
        <p:spPr>
          <a:xfrm>
            <a:off x="1342057" y="2777549"/>
            <a:ext cx="438912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9CF8724-E468-8B49-A8F3-B724DBD612C7}"/>
              </a:ext>
            </a:extLst>
          </p:cNvPr>
          <p:cNvCxnSpPr>
            <a:cxnSpLocks/>
          </p:cNvCxnSpPr>
          <p:nvPr userDrawn="1"/>
        </p:nvCxnSpPr>
        <p:spPr>
          <a:xfrm>
            <a:off x="1342057" y="3968355"/>
            <a:ext cx="438912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9DF0A4B-7A0D-2440-BCA7-E4329A7EE481}"/>
              </a:ext>
            </a:extLst>
          </p:cNvPr>
          <p:cNvCxnSpPr>
            <a:cxnSpLocks/>
          </p:cNvCxnSpPr>
          <p:nvPr userDrawn="1"/>
        </p:nvCxnSpPr>
        <p:spPr>
          <a:xfrm>
            <a:off x="1342057" y="5159159"/>
            <a:ext cx="438912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24">
            <a:extLst>
              <a:ext uri="{FF2B5EF4-FFF2-40B4-BE49-F238E27FC236}">
                <a16:creationId xmlns:a16="http://schemas.microsoft.com/office/drawing/2014/main" id="{9C601845-37BF-C34B-A85E-D98757E5647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50048" y="1875760"/>
            <a:ext cx="612775" cy="612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3291479-4BD1-784E-87C4-3E4D0F40B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3342" y="1724947"/>
            <a:ext cx="4389120" cy="9144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24C0E3D-6242-8849-B100-9C2DD42C7100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343342" y="2915752"/>
            <a:ext cx="4389120" cy="9144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67289FF-997C-C946-B79A-0B32F2E5915E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343342" y="5297361"/>
            <a:ext cx="4389120" cy="9144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8FEA53D0-12EF-A34F-B564-14DCB07B6D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791389"/>
            <a:ext cx="6035040" cy="76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9" name="Picture Placeholder 24">
            <a:extLst>
              <a:ext uri="{FF2B5EF4-FFF2-40B4-BE49-F238E27FC236}">
                <a16:creationId xmlns:a16="http://schemas.microsoft.com/office/drawing/2014/main" id="{6E74C183-0081-9946-AC03-B7DDEC59A23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0048" y="3066565"/>
            <a:ext cx="612775" cy="612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Picture Placeholder 24">
            <a:extLst>
              <a:ext uri="{FF2B5EF4-FFF2-40B4-BE49-F238E27FC236}">
                <a16:creationId xmlns:a16="http://schemas.microsoft.com/office/drawing/2014/main" id="{C4EEC3C1-C416-EB4E-A7FD-7F7D99EEAE8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0048" y="4257370"/>
            <a:ext cx="612775" cy="612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Picture Placeholder 24">
            <a:extLst>
              <a:ext uri="{FF2B5EF4-FFF2-40B4-BE49-F238E27FC236}">
                <a16:creationId xmlns:a16="http://schemas.microsoft.com/office/drawing/2014/main" id="{6BAAB9EE-3AB8-1847-8CC8-B5818D4FF70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0048" y="5448174"/>
            <a:ext cx="612775" cy="612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A0341E-020C-D84B-9D65-1A825FA627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BCB9C-E6B9-0A4D-B554-63AE7A890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5229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4AB62B-3968-2743-B8B4-6427AFB561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BCB9C-E6B9-0A4D-B554-63AE7A890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8CD60C0B-330B-4F4C-8250-7F82789F6F0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52088" y="1828800"/>
            <a:ext cx="8439912" cy="50292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D24DA9-BFA8-EB40-8679-F7D7A3FDF1EB}"/>
              </a:ext>
            </a:extLst>
          </p:cNvPr>
          <p:cNvSpPr/>
          <p:nvPr userDrawn="1"/>
        </p:nvSpPr>
        <p:spPr>
          <a:xfrm>
            <a:off x="0" y="0"/>
            <a:ext cx="374904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91440" rtlCol="0" anchor="ctr"/>
          <a:lstStyle/>
          <a:p>
            <a:pPr marL="177800" lvl="0">
              <a:buClr>
                <a:schemeClr val="dk1"/>
              </a:buClr>
              <a:buSzPts val="1100"/>
            </a:pPr>
            <a:endParaRPr lang="en-US" sz="3800" spc="600" dirty="0">
              <a:solidFill>
                <a:srgbClr val="FFFFFF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177800" lvl="0">
              <a:buClr>
                <a:schemeClr val="dk1"/>
              </a:buClr>
              <a:buSzPts val="1100"/>
            </a:pPr>
            <a:endParaRPr lang="en-US" sz="3800" spc="600" dirty="0">
              <a:solidFill>
                <a:srgbClr val="FFFFFF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177800" lvl="0">
              <a:lnSpc>
                <a:spcPct val="115000"/>
              </a:lnSpc>
              <a:buClr>
                <a:schemeClr val="dk1"/>
              </a:buClr>
              <a:buSzPts val="1100"/>
            </a:pPr>
            <a:endParaRPr lang="en-US" sz="2400" dirty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  <a:p>
            <a:pPr marL="182880" lvl="0">
              <a:buSzPts val="4200"/>
            </a:pPr>
            <a:endParaRPr lang="en-US" sz="2600" dirty="0">
              <a:ea typeface="Calibri"/>
              <a:cs typeface="Calibri"/>
              <a:sym typeface="Calibri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8C62C9C-216A-CB42-8C69-31CA07194889}"/>
              </a:ext>
            </a:extLst>
          </p:cNvPr>
          <p:cNvSpPr>
            <a:spLocks noChangeAspect="1"/>
          </p:cNvSpPr>
          <p:nvPr userDrawn="1"/>
        </p:nvSpPr>
        <p:spPr>
          <a:xfrm>
            <a:off x="1143000" y="735197"/>
            <a:ext cx="1463040" cy="146304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24">
            <a:extLst>
              <a:ext uri="{FF2B5EF4-FFF2-40B4-BE49-F238E27FC236}">
                <a16:creationId xmlns:a16="http://schemas.microsoft.com/office/drawing/2014/main" id="{239064A0-29B8-BA4A-8DCC-DECE8DC20717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1440180" y="1032377"/>
            <a:ext cx="868680" cy="868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1928BF5-8D79-624B-8223-B31F1B88C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84579"/>
            <a:ext cx="3749040" cy="58272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5608B178-6E2C-0247-8FF6-94449482C25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2385705"/>
            <a:ext cx="3749040" cy="324042"/>
          </a:xfrm>
          <a:prstGeom prst="rect">
            <a:avLst/>
          </a:prstGeom>
        </p:spPr>
        <p:txBody>
          <a:bodyPr lIns="27432" rIns="0" bIns="182880"/>
          <a:lstStyle>
            <a:lvl1pPr marL="0" indent="0" algn="ctr">
              <a:spcBef>
                <a:spcPts val="0"/>
              </a:spcBef>
              <a:buNone/>
              <a:defRPr sz="2400" spc="6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3000">
                <a:solidFill>
                  <a:schemeClr val="bg1"/>
                </a:solidFill>
              </a:defRPr>
            </a:lvl2pPr>
            <a:lvl3pPr marL="914400" indent="0">
              <a:buNone/>
              <a:defRPr sz="3000">
                <a:solidFill>
                  <a:schemeClr val="bg1"/>
                </a:solidFill>
              </a:defRPr>
            </a:lvl3pPr>
            <a:lvl4pPr marL="1371600" indent="0">
              <a:buNone/>
              <a:defRPr sz="3000">
                <a:solidFill>
                  <a:schemeClr val="bg1"/>
                </a:solidFill>
              </a:defRPr>
            </a:lvl4pPr>
            <a:lvl5pPr marL="1828800" indent="0">
              <a:buNone/>
              <a:defRPr sz="3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97E0BE2B-B8FF-C54F-B8DC-829A8D21B25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2880" y="3456878"/>
            <a:ext cx="3383280" cy="267629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3AE0E326-71DD-1545-822D-F795547045F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04007" y="320040"/>
            <a:ext cx="7525512" cy="11887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9077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50D9992-8D96-644A-9EC5-67F9DE67EA3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52088" y="1828800"/>
            <a:ext cx="8439912" cy="50292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5FDB0F-0BA4-3148-9B53-D5A5599B3F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BCB9C-E6B9-0A4D-B554-63AE7A890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5A20F5-4B0B-0644-BBC6-E4299966E79B}"/>
              </a:ext>
            </a:extLst>
          </p:cNvPr>
          <p:cNvSpPr/>
          <p:nvPr userDrawn="1"/>
        </p:nvSpPr>
        <p:spPr>
          <a:xfrm>
            <a:off x="0" y="0"/>
            <a:ext cx="374904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91440" rtlCol="0" anchor="ctr"/>
          <a:lstStyle/>
          <a:p>
            <a:pPr marL="177800" lvl="0">
              <a:buClr>
                <a:schemeClr val="dk1"/>
              </a:buClr>
              <a:buSzPts val="1100"/>
            </a:pPr>
            <a:endParaRPr lang="en-US" sz="3800" spc="600" dirty="0">
              <a:solidFill>
                <a:srgbClr val="FFFFFF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177800" lvl="0">
              <a:buClr>
                <a:schemeClr val="dk1"/>
              </a:buClr>
              <a:buSzPts val="1100"/>
            </a:pPr>
            <a:endParaRPr lang="en-US" sz="3800" spc="600" dirty="0">
              <a:solidFill>
                <a:srgbClr val="FFFFFF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177800" lvl="0">
              <a:lnSpc>
                <a:spcPct val="115000"/>
              </a:lnSpc>
              <a:buClr>
                <a:schemeClr val="dk1"/>
              </a:buClr>
              <a:buSzPts val="1100"/>
            </a:pPr>
            <a:endParaRPr lang="en-US" sz="2400" dirty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  <a:p>
            <a:pPr marL="182880" lvl="0">
              <a:buSzPts val="4200"/>
            </a:pPr>
            <a:endParaRPr lang="en-US" sz="2600" dirty="0">
              <a:ea typeface="Calibri"/>
              <a:cs typeface="Calibri"/>
              <a:sym typeface="Calibri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E67C11-A14A-7D42-9E32-ABEAA2D4D2CF}"/>
              </a:ext>
            </a:extLst>
          </p:cNvPr>
          <p:cNvSpPr>
            <a:spLocks noChangeAspect="1"/>
          </p:cNvSpPr>
          <p:nvPr/>
        </p:nvSpPr>
        <p:spPr>
          <a:xfrm>
            <a:off x="1143000" y="735197"/>
            <a:ext cx="1463040" cy="146304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24">
            <a:extLst>
              <a:ext uri="{FF2B5EF4-FFF2-40B4-BE49-F238E27FC236}">
                <a16:creationId xmlns:a16="http://schemas.microsoft.com/office/drawing/2014/main" id="{3FD8E29E-B8E8-874C-86F7-B3496FBA7E09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1440180" y="1032377"/>
            <a:ext cx="868680" cy="868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919C96-3CA6-C447-8C59-B9CAAB29A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84579"/>
            <a:ext cx="3749040" cy="58272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EE2D0689-7089-D940-86AC-DF2A028F689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2385705"/>
            <a:ext cx="3749040" cy="324042"/>
          </a:xfrm>
          <a:prstGeom prst="rect">
            <a:avLst/>
          </a:prstGeom>
        </p:spPr>
        <p:txBody>
          <a:bodyPr lIns="27432" rIns="0" bIns="182880"/>
          <a:lstStyle>
            <a:lvl1pPr marL="0" indent="0" algn="ctr">
              <a:spcBef>
                <a:spcPts val="0"/>
              </a:spcBef>
              <a:buNone/>
              <a:defRPr sz="2400" spc="6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3000">
                <a:solidFill>
                  <a:schemeClr val="bg1"/>
                </a:solidFill>
              </a:defRPr>
            </a:lvl2pPr>
            <a:lvl3pPr marL="914400" indent="0">
              <a:buNone/>
              <a:defRPr sz="3000">
                <a:solidFill>
                  <a:schemeClr val="bg1"/>
                </a:solidFill>
              </a:defRPr>
            </a:lvl3pPr>
            <a:lvl4pPr marL="1371600" indent="0">
              <a:buNone/>
              <a:defRPr sz="3000">
                <a:solidFill>
                  <a:schemeClr val="bg1"/>
                </a:solidFill>
              </a:defRPr>
            </a:lvl4pPr>
            <a:lvl5pPr marL="1828800" indent="0">
              <a:buNone/>
              <a:defRPr sz="3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EDC86A0-1576-AA4A-89C4-306C4F07619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2880" y="3456878"/>
            <a:ext cx="3383280" cy="267629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90DABC1-FD60-DB4F-AB88-932D0E8CF55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04007" y="320040"/>
            <a:ext cx="7525512" cy="11887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99435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7A8EDE-B143-F743-80C3-3C958A181B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BCB9C-E6B9-0A4D-B554-63AE7A890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BF1597-B3B3-3241-83AC-7B535E4F91BF}"/>
              </a:ext>
            </a:extLst>
          </p:cNvPr>
          <p:cNvSpPr/>
          <p:nvPr userDrawn="1"/>
        </p:nvSpPr>
        <p:spPr>
          <a:xfrm>
            <a:off x="0" y="0"/>
            <a:ext cx="374904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91440" rtlCol="0" anchor="ctr"/>
          <a:lstStyle/>
          <a:p>
            <a:pPr marL="177800" lvl="0">
              <a:buClr>
                <a:schemeClr val="dk1"/>
              </a:buClr>
              <a:buSzPts val="1100"/>
            </a:pPr>
            <a:endParaRPr lang="en-US" sz="3800" spc="600" dirty="0">
              <a:solidFill>
                <a:srgbClr val="FFFFFF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177800" lvl="0">
              <a:buClr>
                <a:schemeClr val="dk1"/>
              </a:buClr>
              <a:buSzPts val="1100"/>
            </a:pPr>
            <a:endParaRPr lang="en-US" sz="3800" spc="600" dirty="0">
              <a:solidFill>
                <a:srgbClr val="FFFFFF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177800" lvl="0">
              <a:lnSpc>
                <a:spcPct val="115000"/>
              </a:lnSpc>
              <a:buClr>
                <a:schemeClr val="dk1"/>
              </a:buClr>
              <a:buSzPts val="1100"/>
            </a:pPr>
            <a:endParaRPr lang="en-US" sz="2400" dirty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  <a:p>
            <a:pPr marL="182880" lvl="0">
              <a:buSzPts val="4200"/>
            </a:pPr>
            <a:endParaRPr lang="en-US" sz="2600" dirty="0">
              <a:ea typeface="Calibri"/>
              <a:cs typeface="Calibri"/>
              <a:sym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EABC1D4-A269-3D4F-92A3-73942BCF3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84579"/>
            <a:ext cx="3749040" cy="58272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EB4E9E-468D-DD49-AAE4-EE8314595F4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2385705"/>
            <a:ext cx="3749040" cy="324042"/>
          </a:xfrm>
          <a:prstGeom prst="rect">
            <a:avLst/>
          </a:prstGeom>
        </p:spPr>
        <p:txBody>
          <a:bodyPr lIns="27432" rIns="0" bIns="182880"/>
          <a:lstStyle>
            <a:lvl1pPr marL="0" indent="0" algn="ctr">
              <a:spcBef>
                <a:spcPts val="0"/>
              </a:spcBef>
              <a:buNone/>
              <a:defRPr sz="2400" spc="6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3000">
                <a:solidFill>
                  <a:schemeClr val="bg1"/>
                </a:solidFill>
              </a:defRPr>
            </a:lvl2pPr>
            <a:lvl3pPr marL="914400" indent="0">
              <a:buNone/>
              <a:defRPr sz="3000">
                <a:solidFill>
                  <a:schemeClr val="bg1"/>
                </a:solidFill>
              </a:defRPr>
            </a:lvl3pPr>
            <a:lvl4pPr marL="1371600" indent="0">
              <a:buNone/>
              <a:defRPr sz="3000">
                <a:solidFill>
                  <a:schemeClr val="bg1"/>
                </a:solidFill>
              </a:defRPr>
            </a:lvl4pPr>
            <a:lvl5pPr marL="1828800" indent="0">
              <a:buNone/>
              <a:defRPr sz="3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5194343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6EE7CE-A7AC-264F-9181-2209F3F9B7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BCB9C-E6B9-0A4D-B554-63AE7A890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C73684-3354-E646-8E2F-3CDF6E378CF7}"/>
              </a:ext>
            </a:extLst>
          </p:cNvPr>
          <p:cNvSpPr/>
          <p:nvPr userDrawn="1"/>
        </p:nvSpPr>
        <p:spPr>
          <a:xfrm>
            <a:off x="0" y="0"/>
            <a:ext cx="374904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91440" rtlCol="0" anchor="ctr"/>
          <a:lstStyle/>
          <a:p>
            <a:pPr marL="177800" lvl="0">
              <a:buClr>
                <a:schemeClr val="dk1"/>
              </a:buClr>
              <a:buSzPts val="1100"/>
            </a:pPr>
            <a:endParaRPr lang="en-US" sz="3800" spc="600" dirty="0">
              <a:solidFill>
                <a:srgbClr val="FFFFFF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177800" lvl="0">
              <a:buClr>
                <a:schemeClr val="dk1"/>
              </a:buClr>
              <a:buSzPts val="1100"/>
            </a:pPr>
            <a:endParaRPr lang="en-US" sz="3800" spc="600" dirty="0">
              <a:solidFill>
                <a:srgbClr val="FFFFFF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177800" lvl="0">
              <a:lnSpc>
                <a:spcPct val="115000"/>
              </a:lnSpc>
              <a:buClr>
                <a:schemeClr val="dk1"/>
              </a:buClr>
              <a:buSzPts val="1100"/>
            </a:pPr>
            <a:endParaRPr lang="en-US" sz="2400" dirty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  <a:p>
            <a:pPr marL="182880" lvl="0">
              <a:buSzPts val="4200"/>
            </a:pPr>
            <a:endParaRPr lang="en-US" sz="2600" dirty="0">
              <a:ea typeface="Calibri"/>
              <a:cs typeface="Calibri"/>
              <a:sym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CB87E1B-1E30-0D4E-9EEA-4451DD1C8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84579"/>
            <a:ext cx="3749040" cy="58272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07C03D-5BC2-5940-9D1D-FF936848711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2385705"/>
            <a:ext cx="3749040" cy="324042"/>
          </a:xfrm>
          <a:prstGeom prst="rect">
            <a:avLst/>
          </a:prstGeom>
        </p:spPr>
        <p:txBody>
          <a:bodyPr lIns="27432" rIns="0" bIns="182880"/>
          <a:lstStyle>
            <a:lvl1pPr marL="0" indent="0" algn="ctr">
              <a:spcBef>
                <a:spcPts val="0"/>
              </a:spcBef>
              <a:buNone/>
              <a:defRPr sz="2400" spc="6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3000">
                <a:solidFill>
                  <a:schemeClr val="bg1"/>
                </a:solidFill>
              </a:defRPr>
            </a:lvl2pPr>
            <a:lvl3pPr marL="914400" indent="0">
              <a:buNone/>
              <a:defRPr sz="3000">
                <a:solidFill>
                  <a:schemeClr val="bg1"/>
                </a:solidFill>
              </a:defRPr>
            </a:lvl3pPr>
            <a:lvl4pPr marL="1371600" indent="0">
              <a:buNone/>
              <a:defRPr sz="3000">
                <a:solidFill>
                  <a:schemeClr val="bg1"/>
                </a:solidFill>
              </a:defRPr>
            </a:lvl4pPr>
            <a:lvl5pPr marL="1828800" indent="0">
              <a:buNone/>
              <a:defRPr sz="3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2937943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8C8B41-FC34-C34D-B0F5-4A665C942A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BCB9C-E6B9-0A4D-B554-63AE7A890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166548-6383-414E-BECD-78EEC0FE646B}"/>
              </a:ext>
            </a:extLst>
          </p:cNvPr>
          <p:cNvSpPr/>
          <p:nvPr userDrawn="1"/>
        </p:nvSpPr>
        <p:spPr>
          <a:xfrm>
            <a:off x="0" y="0"/>
            <a:ext cx="37490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91440" rtlCol="0" anchor="ctr"/>
          <a:lstStyle/>
          <a:p>
            <a:pPr marL="177800" lvl="0">
              <a:buClr>
                <a:schemeClr val="dk1"/>
              </a:buClr>
              <a:buSzPts val="1100"/>
            </a:pPr>
            <a:endParaRPr lang="en-US" sz="3800" spc="600" dirty="0">
              <a:solidFill>
                <a:srgbClr val="FFFFFF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177800" lvl="0">
              <a:buClr>
                <a:schemeClr val="dk1"/>
              </a:buClr>
              <a:buSzPts val="1100"/>
            </a:pPr>
            <a:endParaRPr lang="en-US" sz="3800" spc="600" dirty="0">
              <a:solidFill>
                <a:srgbClr val="FFFFFF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177800" lvl="0">
              <a:lnSpc>
                <a:spcPct val="115000"/>
              </a:lnSpc>
              <a:buClr>
                <a:schemeClr val="dk1"/>
              </a:buClr>
              <a:buSzPts val="1100"/>
            </a:pPr>
            <a:endParaRPr lang="en-US" sz="2400" dirty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  <a:p>
            <a:pPr marL="182880" lvl="0">
              <a:buSzPts val="4200"/>
            </a:pPr>
            <a:endParaRPr lang="en-US" sz="2600" dirty="0">
              <a:ea typeface="Calibri"/>
              <a:cs typeface="Calibri"/>
              <a:sym typeface="Calibri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882BBF2-13BA-FC46-A26D-C1132D989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84579"/>
            <a:ext cx="3749040" cy="58272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01E7CD5-443B-AD41-9F58-D8DA385927E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2385705"/>
            <a:ext cx="3749040" cy="324042"/>
          </a:xfrm>
          <a:prstGeom prst="rect">
            <a:avLst/>
          </a:prstGeom>
        </p:spPr>
        <p:txBody>
          <a:bodyPr lIns="27432" rIns="0" bIns="182880"/>
          <a:lstStyle>
            <a:lvl1pPr marL="0" indent="0" algn="ctr">
              <a:spcBef>
                <a:spcPts val="0"/>
              </a:spcBef>
              <a:buNone/>
              <a:defRPr sz="2400" spc="6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3000">
                <a:solidFill>
                  <a:schemeClr val="bg1"/>
                </a:solidFill>
              </a:defRPr>
            </a:lvl2pPr>
            <a:lvl3pPr marL="914400" indent="0">
              <a:buNone/>
              <a:defRPr sz="3000">
                <a:solidFill>
                  <a:schemeClr val="bg1"/>
                </a:solidFill>
              </a:defRPr>
            </a:lvl3pPr>
            <a:lvl4pPr marL="1371600" indent="0">
              <a:buNone/>
              <a:defRPr sz="3000">
                <a:solidFill>
                  <a:schemeClr val="bg1"/>
                </a:solidFill>
              </a:defRPr>
            </a:lvl4pPr>
            <a:lvl5pPr marL="1828800" indent="0">
              <a:buNone/>
              <a:defRPr sz="3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4490973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43F31F-8D37-4044-817F-A8D1ECDE58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BCB9C-E6B9-0A4D-B554-63AE7A890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D48C32-AD9B-5243-8DDD-C26775A30956}"/>
              </a:ext>
            </a:extLst>
          </p:cNvPr>
          <p:cNvSpPr/>
          <p:nvPr userDrawn="1"/>
        </p:nvSpPr>
        <p:spPr>
          <a:xfrm>
            <a:off x="0" y="0"/>
            <a:ext cx="374904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91440" rtlCol="0" anchor="ctr"/>
          <a:lstStyle/>
          <a:p>
            <a:pPr marL="177800" lvl="0">
              <a:buClr>
                <a:schemeClr val="dk1"/>
              </a:buClr>
              <a:buSzPts val="1100"/>
            </a:pPr>
            <a:endParaRPr lang="en-US" sz="3800" spc="600" dirty="0">
              <a:solidFill>
                <a:srgbClr val="FFFFFF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177800" lvl="0">
              <a:buClr>
                <a:schemeClr val="dk1"/>
              </a:buClr>
              <a:buSzPts val="1100"/>
            </a:pPr>
            <a:endParaRPr lang="en-US" sz="3800" spc="600" dirty="0">
              <a:solidFill>
                <a:srgbClr val="FFFFFF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177800" lvl="0">
              <a:lnSpc>
                <a:spcPct val="115000"/>
              </a:lnSpc>
              <a:buClr>
                <a:schemeClr val="dk1"/>
              </a:buClr>
              <a:buSzPts val="1100"/>
            </a:pPr>
            <a:endParaRPr lang="en-US" sz="2400" dirty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  <a:p>
            <a:pPr marL="182880" lvl="0">
              <a:buSzPts val="4200"/>
            </a:pPr>
            <a:endParaRPr lang="en-US" sz="2600" dirty="0">
              <a:ea typeface="Calibri"/>
              <a:cs typeface="Calibri"/>
              <a:sym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B188DE9-C96E-7D4E-8F1C-F533D62BA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84579"/>
            <a:ext cx="3749040" cy="58272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7D07A7F-E392-3A47-BF4F-3ED46D37A27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2385705"/>
            <a:ext cx="3749040" cy="324042"/>
          </a:xfrm>
          <a:prstGeom prst="rect">
            <a:avLst/>
          </a:prstGeom>
        </p:spPr>
        <p:txBody>
          <a:bodyPr lIns="27432" rIns="0" bIns="182880"/>
          <a:lstStyle>
            <a:lvl1pPr marL="0" indent="0" algn="ctr">
              <a:spcBef>
                <a:spcPts val="0"/>
              </a:spcBef>
              <a:buNone/>
              <a:defRPr sz="2400" spc="6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3000">
                <a:solidFill>
                  <a:schemeClr val="bg1"/>
                </a:solidFill>
              </a:defRPr>
            </a:lvl2pPr>
            <a:lvl3pPr marL="914400" indent="0">
              <a:buNone/>
              <a:defRPr sz="3000">
                <a:solidFill>
                  <a:schemeClr val="bg1"/>
                </a:solidFill>
              </a:defRPr>
            </a:lvl3pPr>
            <a:lvl4pPr marL="1371600" indent="0">
              <a:buNone/>
              <a:defRPr sz="3000">
                <a:solidFill>
                  <a:schemeClr val="bg1"/>
                </a:solidFill>
              </a:defRPr>
            </a:lvl4pPr>
            <a:lvl5pPr marL="1828800" indent="0">
              <a:buNone/>
              <a:defRPr sz="3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5101235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42F493-C472-DC4D-97C2-A6A6C929AF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BCB9C-E6B9-0A4D-B554-63AE7A890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01AFA1-5164-934B-9157-961CF5FFD87B}"/>
              </a:ext>
            </a:extLst>
          </p:cNvPr>
          <p:cNvSpPr/>
          <p:nvPr userDrawn="1"/>
        </p:nvSpPr>
        <p:spPr>
          <a:xfrm>
            <a:off x="0" y="0"/>
            <a:ext cx="374904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91440" rtlCol="0" anchor="ctr"/>
          <a:lstStyle/>
          <a:p>
            <a:pPr marL="177800" lvl="0">
              <a:buClr>
                <a:schemeClr val="dk1"/>
              </a:buClr>
              <a:buSzPts val="1100"/>
            </a:pPr>
            <a:endParaRPr lang="en-US" sz="3800" spc="600" dirty="0">
              <a:solidFill>
                <a:srgbClr val="FFFFFF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177800" lvl="0">
              <a:buClr>
                <a:schemeClr val="dk1"/>
              </a:buClr>
              <a:buSzPts val="1100"/>
            </a:pPr>
            <a:endParaRPr lang="en-US" sz="3800" spc="600" dirty="0">
              <a:solidFill>
                <a:srgbClr val="FFFFFF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177800" lvl="0">
              <a:lnSpc>
                <a:spcPct val="115000"/>
              </a:lnSpc>
              <a:buClr>
                <a:schemeClr val="dk1"/>
              </a:buClr>
              <a:buSzPts val="1100"/>
            </a:pPr>
            <a:endParaRPr lang="en-US" sz="2400" dirty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  <a:p>
            <a:pPr marL="182880" lvl="0">
              <a:buSzPts val="4200"/>
            </a:pPr>
            <a:endParaRPr lang="en-US" sz="2600" dirty="0">
              <a:ea typeface="Calibri"/>
              <a:cs typeface="Calibri"/>
              <a:sym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D6CCE43-D2E9-6C49-A36E-2A71E6C8A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84579"/>
            <a:ext cx="3749040" cy="58272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E6A3266-A49C-ED45-89E5-BBAAE5FB8E5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2385705"/>
            <a:ext cx="3749040" cy="324042"/>
          </a:xfrm>
          <a:prstGeom prst="rect">
            <a:avLst/>
          </a:prstGeom>
        </p:spPr>
        <p:txBody>
          <a:bodyPr lIns="27432" rIns="0" bIns="182880"/>
          <a:lstStyle>
            <a:lvl1pPr marL="0" indent="0" algn="ctr">
              <a:spcBef>
                <a:spcPts val="0"/>
              </a:spcBef>
              <a:buNone/>
              <a:defRPr sz="2400" spc="6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3000">
                <a:solidFill>
                  <a:schemeClr val="bg1"/>
                </a:solidFill>
              </a:defRPr>
            </a:lvl2pPr>
            <a:lvl3pPr marL="914400" indent="0">
              <a:buNone/>
              <a:defRPr sz="3000">
                <a:solidFill>
                  <a:schemeClr val="bg1"/>
                </a:solidFill>
              </a:defRPr>
            </a:lvl3pPr>
            <a:lvl4pPr marL="1371600" indent="0">
              <a:buNone/>
              <a:defRPr sz="3000">
                <a:solidFill>
                  <a:schemeClr val="bg1"/>
                </a:solidFill>
              </a:defRPr>
            </a:lvl4pPr>
            <a:lvl5pPr marL="1828800" indent="0">
              <a:buNone/>
              <a:defRPr sz="3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7092151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F796B6-A9BC-5846-8D0C-10F900D36C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BCB9C-E6B9-0A4D-B554-63AE7A890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Google Shape;98;g10aca8888f9_30_114">
            <a:extLst>
              <a:ext uri="{FF2B5EF4-FFF2-40B4-BE49-F238E27FC236}">
                <a16:creationId xmlns:a16="http://schemas.microsoft.com/office/drawing/2014/main" id="{92446103-DA84-2C4F-B5BD-336A790D975A}"/>
              </a:ext>
            </a:extLst>
          </p:cNvPr>
          <p:cNvSpPr txBox="1"/>
          <p:nvPr userDrawn="1"/>
        </p:nvSpPr>
        <p:spPr>
          <a:xfrm>
            <a:off x="1524" y="0"/>
            <a:ext cx="12188952" cy="132430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0" tIns="91440" rIns="0" bIns="0" anchor="ctr" anchorCtr="0">
            <a:noAutofit/>
          </a:bodyPr>
          <a:lstStyle/>
          <a:p>
            <a:pPr marL="1778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600" dirty="0">
              <a:solidFill>
                <a:schemeClr val="lt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881755C-1B26-A749-9DB5-92EFA850B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724" y="466896"/>
            <a:ext cx="11274552" cy="58272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F39B17-A35B-A044-84CD-9602C63E84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8724" y="168022"/>
            <a:ext cx="11274552" cy="324042"/>
          </a:xfrm>
          <a:prstGeom prst="rect">
            <a:avLst/>
          </a:prstGeom>
        </p:spPr>
        <p:txBody>
          <a:bodyPr lIns="27432" rIns="0" bIns="182880"/>
          <a:lstStyle>
            <a:lvl1pPr marL="0" indent="0" algn="ctr">
              <a:spcBef>
                <a:spcPts val="0"/>
              </a:spcBef>
              <a:buNone/>
              <a:defRPr sz="2400" spc="6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3000">
                <a:solidFill>
                  <a:schemeClr val="bg1"/>
                </a:solidFill>
              </a:defRPr>
            </a:lvl2pPr>
            <a:lvl3pPr marL="914400" indent="0">
              <a:buNone/>
              <a:defRPr sz="3000">
                <a:solidFill>
                  <a:schemeClr val="bg1"/>
                </a:solidFill>
              </a:defRPr>
            </a:lvl3pPr>
            <a:lvl4pPr marL="1371600" indent="0">
              <a:buNone/>
              <a:defRPr sz="3000">
                <a:solidFill>
                  <a:schemeClr val="bg1"/>
                </a:solidFill>
              </a:defRPr>
            </a:lvl4pPr>
            <a:lvl5pPr marL="1828800" indent="0">
              <a:buNone/>
              <a:defRPr sz="3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98E069BC-6169-ED42-ADDF-6CF544B6D65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77825" y="1703388"/>
            <a:ext cx="4572000" cy="4371975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E4687982-49E3-084C-ACA9-78D6CED00F5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318837" y="1703388"/>
            <a:ext cx="6536832" cy="4453128"/>
          </a:xfrm>
          <a:prstGeom prst="rect">
            <a:avLst/>
          </a:prstGeom>
        </p:spPr>
        <p:txBody>
          <a:bodyPr lIns="0" tIns="0" rIns="0" bIns="0" anchor="ctr"/>
          <a:lstStyle>
            <a:lvl1pPr marL="237744" indent="-237744">
              <a:lnSpc>
                <a:spcPct val="100000"/>
              </a:lnSpc>
              <a:spcBef>
                <a:spcPts val="1200"/>
              </a:spcBef>
              <a:buClr>
                <a:schemeClr val="accent6"/>
              </a:buClr>
              <a:buFont typeface="System Font Regular"/>
              <a:buChar char="•"/>
              <a:defRPr sz="2400"/>
            </a:lvl1pPr>
            <a:lvl2pPr marL="914400" indent="-457200">
              <a:buFont typeface="System Font Regular"/>
              <a:buChar char="•"/>
              <a:defRPr/>
            </a:lvl2pPr>
            <a:lvl3pPr marL="1371600" indent="-457200">
              <a:buFont typeface="System Font Regular"/>
              <a:buChar char="•"/>
              <a:defRPr/>
            </a:lvl3pPr>
            <a:lvl4pPr marL="1714500" indent="-342900">
              <a:buFont typeface="System Font Regular"/>
              <a:buChar char="•"/>
              <a:defRPr/>
            </a:lvl4pPr>
            <a:lvl5pPr marL="2171700" indent="-342900">
              <a:buFont typeface="System Font Regular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9628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19BFC6-B81F-A846-A8F8-1995AE97A7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BCB9C-E6B9-0A4D-B554-63AE7A890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Google Shape;98;g10aca8888f9_30_114">
            <a:extLst>
              <a:ext uri="{FF2B5EF4-FFF2-40B4-BE49-F238E27FC236}">
                <a16:creationId xmlns:a16="http://schemas.microsoft.com/office/drawing/2014/main" id="{2262648D-15AA-7844-BF81-84CD5F236E0A}"/>
              </a:ext>
            </a:extLst>
          </p:cNvPr>
          <p:cNvSpPr txBox="1"/>
          <p:nvPr userDrawn="1"/>
        </p:nvSpPr>
        <p:spPr>
          <a:xfrm>
            <a:off x="1524" y="0"/>
            <a:ext cx="12188952" cy="132430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0" tIns="91440" rIns="0" bIns="0" anchor="ctr" anchorCtr="0">
            <a:noAutofit/>
          </a:bodyPr>
          <a:lstStyle/>
          <a:p>
            <a:pPr marL="1778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600" dirty="0">
              <a:solidFill>
                <a:schemeClr val="lt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840C554-A1C1-E64A-B4EA-B09A8EF77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724" y="466896"/>
            <a:ext cx="11274552" cy="58272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51BB958-5CB2-4C4A-B72D-203891A911F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8724" y="168022"/>
            <a:ext cx="11274552" cy="324042"/>
          </a:xfrm>
          <a:prstGeom prst="rect">
            <a:avLst/>
          </a:prstGeom>
        </p:spPr>
        <p:txBody>
          <a:bodyPr lIns="27432" rIns="0" bIns="182880"/>
          <a:lstStyle>
            <a:lvl1pPr marL="0" indent="0" algn="ctr">
              <a:spcBef>
                <a:spcPts val="0"/>
              </a:spcBef>
              <a:buNone/>
              <a:defRPr sz="2400" spc="6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3000">
                <a:solidFill>
                  <a:schemeClr val="bg1"/>
                </a:solidFill>
              </a:defRPr>
            </a:lvl2pPr>
            <a:lvl3pPr marL="914400" indent="0">
              <a:buNone/>
              <a:defRPr sz="3000">
                <a:solidFill>
                  <a:schemeClr val="bg1"/>
                </a:solidFill>
              </a:defRPr>
            </a:lvl3pPr>
            <a:lvl4pPr marL="1371600" indent="0">
              <a:buNone/>
              <a:defRPr sz="3000">
                <a:solidFill>
                  <a:schemeClr val="bg1"/>
                </a:solidFill>
              </a:defRPr>
            </a:lvl4pPr>
            <a:lvl5pPr marL="1828800" indent="0">
              <a:buNone/>
              <a:defRPr sz="3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1EA1C5B8-C765-B747-A41A-ED34D8F9B49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241078" y="1703388"/>
            <a:ext cx="4572000" cy="4371975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AAAAD9CC-2362-F74F-8B3D-4D5FA924A7E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77825" y="1703388"/>
            <a:ext cx="6536832" cy="4453128"/>
          </a:xfrm>
          <a:prstGeom prst="rect">
            <a:avLst/>
          </a:prstGeom>
        </p:spPr>
        <p:txBody>
          <a:bodyPr lIns="0" tIns="0" rIns="0" bIns="0" anchor="ctr"/>
          <a:lstStyle>
            <a:lvl1pPr marL="237744" indent="-237744">
              <a:lnSpc>
                <a:spcPct val="100000"/>
              </a:lnSpc>
              <a:spcBef>
                <a:spcPts val="1200"/>
              </a:spcBef>
              <a:buClr>
                <a:schemeClr val="accent6"/>
              </a:buClr>
              <a:buFont typeface="System Font Regular"/>
              <a:buChar char="•"/>
              <a:defRPr sz="2400"/>
            </a:lvl1pPr>
            <a:lvl2pPr marL="914400" indent="-457200">
              <a:buFont typeface="System Font Regular"/>
              <a:buChar char="•"/>
              <a:defRPr/>
            </a:lvl2pPr>
            <a:lvl3pPr marL="1371600" indent="-457200">
              <a:buFont typeface="System Font Regular"/>
              <a:buChar char="•"/>
              <a:defRPr/>
            </a:lvl3pPr>
            <a:lvl4pPr marL="1714500" indent="-342900">
              <a:buFont typeface="System Font Regular"/>
              <a:buChar char="•"/>
              <a:defRPr/>
            </a:lvl4pPr>
            <a:lvl5pPr marL="2171700" indent="-342900">
              <a:buFont typeface="System Font Regular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63103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AA52B0-3FF2-7141-A50E-F08AB2EC7D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BCB9C-E6B9-0A4D-B554-63AE7A890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Google Shape;98;g10aca8888f9_30_114">
            <a:extLst>
              <a:ext uri="{FF2B5EF4-FFF2-40B4-BE49-F238E27FC236}">
                <a16:creationId xmlns:a16="http://schemas.microsoft.com/office/drawing/2014/main" id="{A20AB6BD-B392-C041-B251-DCF603F38680}"/>
              </a:ext>
            </a:extLst>
          </p:cNvPr>
          <p:cNvSpPr txBox="1"/>
          <p:nvPr userDrawn="1"/>
        </p:nvSpPr>
        <p:spPr>
          <a:xfrm>
            <a:off x="1524" y="0"/>
            <a:ext cx="12188952" cy="132430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0" tIns="91440" rIns="0" bIns="0" anchor="ctr" anchorCtr="0">
            <a:noAutofit/>
          </a:bodyPr>
          <a:lstStyle/>
          <a:p>
            <a:pPr marL="1778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600" dirty="0">
              <a:solidFill>
                <a:schemeClr val="lt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5CB988B-E858-C74F-8288-BE3B81F76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724" y="466896"/>
            <a:ext cx="11274552" cy="58272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909A057-A825-2843-8171-668597705A2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8724" y="168022"/>
            <a:ext cx="11274552" cy="324042"/>
          </a:xfrm>
          <a:prstGeom prst="rect">
            <a:avLst/>
          </a:prstGeom>
        </p:spPr>
        <p:txBody>
          <a:bodyPr lIns="27432" rIns="0" bIns="182880"/>
          <a:lstStyle>
            <a:lvl1pPr marL="0" indent="0" algn="ctr">
              <a:spcBef>
                <a:spcPts val="0"/>
              </a:spcBef>
              <a:buNone/>
              <a:defRPr sz="2400" spc="6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3000">
                <a:solidFill>
                  <a:schemeClr val="bg1"/>
                </a:solidFill>
              </a:defRPr>
            </a:lvl2pPr>
            <a:lvl3pPr marL="914400" indent="0">
              <a:buNone/>
              <a:defRPr sz="3000">
                <a:solidFill>
                  <a:schemeClr val="bg1"/>
                </a:solidFill>
              </a:defRPr>
            </a:lvl3pPr>
            <a:lvl4pPr marL="1371600" indent="0">
              <a:buNone/>
              <a:defRPr sz="3000">
                <a:solidFill>
                  <a:schemeClr val="bg1"/>
                </a:solidFill>
              </a:defRPr>
            </a:lvl4pPr>
            <a:lvl5pPr marL="1828800" indent="0">
              <a:buNone/>
              <a:defRPr sz="3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5525476D-E303-8840-A0ED-C0BFA64D170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77825" y="1703388"/>
            <a:ext cx="4572000" cy="4371975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F6E1B899-AC9B-9A4D-8B15-0DD5FB4F771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318837" y="1703388"/>
            <a:ext cx="6536832" cy="4453128"/>
          </a:xfrm>
          <a:prstGeom prst="rect">
            <a:avLst/>
          </a:prstGeom>
        </p:spPr>
        <p:txBody>
          <a:bodyPr lIns="0" tIns="0" rIns="0" bIns="0" anchor="ctr"/>
          <a:lstStyle>
            <a:lvl1pPr marL="237744" indent="-237744"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buFont typeface="System Font Regular"/>
              <a:buChar char="•"/>
              <a:defRPr sz="2400"/>
            </a:lvl1pPr>
            <a:lvl2pPr marL="914400" indent="-457200">
              <a:buFont typeface="System Font Regular"/>
              <a:buChar char="•"/>
              <a:defRPr/>
            </a:lvl2pPr>
            <a:lvl3pPr marL="1371600" indent="-457200">
              <a:buFont typeface="System Font Regular"/>
              <a:buChar char="•"/>
              <a:defRPr/>
            </a:lvl3pPr>
            <a:lvl4pPr marL="1714500" indent="-342900">
              <a:buFont typeface="System Font Regular"/>
              <a:buChar char="•"/>
              <a:defRPr/>
            </a:lvl4pPr>
            <a:lvl5pPr marL="2171700" indent="-342900">
              <a:buFont typeface="System Font Regular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5320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E5BD29-313B-9E48-A39F-75328A939A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ABCB9C-E6B9-0A4D-B554-63AE7A890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Picture Placeholder 35">
            <a:extLst>
              <a:ext uri="{FF2B5EF4-FFF2-40B4-BE49-F238E27FC236}">
                <a16:creationId xmlns:a16="http://schemas.microsoft.com/office/drawing/2014/main" id="{CA003BD7-A135-A345-8CA8-A8BF48162F8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6089904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82A44AAF-D7D4-1242-B5FB-EA6BF76C7873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7478000" y="4106557"/>
            <a:ext cx="4389120" cy="9144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DF0AB4E-74FA-7048-B89A-0B97EB27A3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4658" y="271231"/>
            <a:ext cx="6035040" cy="498203"/>
          </a:xfrm>
          <a:prstGeom prst="rect">
            <a:avLst/>
          </a:prstGeom>
        </p:spPr>
        <p:txBody>
          <a:bodyPr anchor="t" anchorCtr="0"/>
          <a:lstStyle>
            <a:lvl1pPr algn="ctr">
              <a:defRPr sz="3000" spc="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2F161AB-C6C8-9D43-9738-275B93C345A0}"/>
              </a:ext>
            </a:extLst>
          </p:cNvPr>
          <p:cNvSpPr>
            <a:spLocks noChangeAspect="1"/>
          </p:cNvSpPr>
          <p:nvPr userDrawn="1"/>
        </p:nvSpPr>
        <p:spPr>
          <a:xfrm>
            <a:off x="6339522" y="1730576"/>
            <a:ext cx="903142" cy="903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0AA1071-F5D4-7B44-974A-FA6FF3887A71}"/>
              </a:ext>
            </a:extLst>
          </p:cNvPr>
          <p:cNvSpPr>
            <a:spLocks noChangeAspect="1"/>
          </p:cNvSpPr>
          <p:nvPr userDrawn="1"/>
        </p:nvSpPr>
        <p:spPr>
          <a:xfrm>
            <a:off x="6339522" y="2921381"/>
            <a:ext cx="903142" cy="903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799FD90-23FE-AB44-B1EE-2CDA9652BC2B}"/>
              </a:ext>
            </a:extLst>
          </p:cNvPr>
          <p:cNvSpPr>
            <a:spLocks noChangeAspect="1"/>
          </p:cNvSpPr>
          <p:nvPr userDrawn="1"/>
        </p:nvSpPr>
        <p:spPr>
          <a:xfrm>
            <a:off x="6339522" y="4112186"/>
            <a:ext cx="903142" cy="903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D689107-EB3D-6F48-9AC9-99C45B5AB0BE}"/>
              </a:ext>
            </a:extLst>
          </p:cNvPr>
          <p:cNvSpPr>
            <a:spLocks noChangeAspect="1"/>
          </p:cNvSpPr>
          <p:nvPr userDrawn="1"/>
        </p:nvSpPr>
        <p:spPr>
          <a:xfrm>
            <a:off x="6339522" y="5302990"/>
            <a:ext cx="903142" cy="903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6FB4D1C-0AF8-2747-9AEF-2FF5ECED9D01}"/>
              </a:ext>
            </a:extLst>
          </p:cNvPr>
          <p:cNvCxnSpPr>
            <a:cxnSpLocks/>
          </p:cNvCxnSpPr>
          <p:nvPr userDrawn="1"/>
        </p:nvCxnSpPr>
        <p:spPr>
          <a:xfrm>
            <a:off x="7476715" y="2777549"/>
            <a:ext cx="438912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2EE26B3-2093-F246-B9DA-36A87DE5E278}"/>
              </a:ext>
            </a:extLst>
          </p:cNvPr>
          <p:cNvCxnSpPr>
            <a:cxnSpLocks/>
          </p:cNvCxnSpPr>
          <p:nvPr userDrawn="1"/>
        </p:nvCxnSpPr>
        <p:spPr>
          <a:xfrm>
            <a:off x="7476715" y="3968355"/>
            <a:ext cx="438912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043C313-D971-974D-91F7-1BC26DEAD6AF}"/>
              </a:ext>
            </a:extLst>
          </p:cNvPr>
          <p:cNvCxnSpPr>
            <a:cxnSpLocks/>
          </p:cNvCxnSpPr>
          <p:nvPr userDrawn="1"/>
        </p:nvCxnSpPr>
        <p:spPr>
          <a:xfrm>
            <a:off x="7476715" y="5159159"/>
            <a:ext cx="438912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Picture Placeholder 24">
            <a:extLst>
              <a:ext uri="{FF2B5EF4-FFF2-40B4-BE49-F238E27FC236}">
                <a16:creationId xmlns:a16="http://schemas.microsoft.com/office/drawing/2014/main" id="{6CAF2514-EFF8-0A41-8462-C889C4A2841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484706" y="1875760"/>
            <a:ext cx="612775" cy="612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7500C895-1AF8-8545-8345-7B5BEC60FF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8000" y="1724947"/>
            <a:ext cx="4389120" cy="9144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E34F6F1E-0335-4340-9E5D-575D059267BD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7478000" y="2915752"/>
            <a:ext cx="4389120" cy="9144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9A392591-EF62-9B4D-8369-058A708D480E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7478000" y="5297361"/>
            <a:ext cx="4389120" cy="9144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7" name="Text Placeholder 29">
            <a:extLst>
              <a:ext uri="{FF2B5EF4-FFF2-40B4-BE49-F238E27FC236}">
                <a16:creationId xmlns:a16="http://schemas.microsoft.com/office/drawing/2014/main" id="{FECF0ABB-828F-D546-8FB9-47697C0095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34658" y="791389"/>
            <a:ext cx="6035040" cy="76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8" name="Picture Placeholder 24">
            <a:extLst>
              <a:ext uri="{FF2B5EF4-FFF2-40B4-BE49-F238E27FC236}">
                <a16:creationId xmlns:a16="http://schemas.microsoft.com/office/drawing/2014/main" id="{CF1BF715-7BA4-5D4D-BB77-15BB137F3F8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84706" y="3066565"/>
            <a:ext cx="612775" cy="612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9" name="Picture Placeholder 24">
            <a:extLst>
              <a:ext uri="{FF2B5EF4-FFF2-40B4-BE49-F238E27FC236}">
                <a16:creationId xmlns:a16="http://schemas.microsoft.com/office/drawing/2014/main" id="{42DB6EC3-4F2F-1849-8FBC-00C5BFA5B63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84706" y="4257370"/>
            <a:ext cx="612775" cy="612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0" name="Picture Placeholder 24">
            <a:extLst>
              <a:ext uri="{FF2B5EF4-FFF2-40B4-BE49-F238E27FC236}">
                <a16:creationId xmlns:a16="http://schemas.microsoft.com/office/drawing/2014/main" id="{66FCCDE6-A63E-2C4C-BC7A-0B2B429E5F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84706" y="5448174"/>
            <a:ext cx="612775" cy="612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8621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EA150A-B8BF-6E4A-9AB8-1822763C4D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BCB9C-E6B9-0A4D-B554-63AE7A890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Google Shape;98;g10aca8888f9_30_114">
            <a:extLst>
              <a:ext uri="{FF2B5EF4-FFF2-40B4-BE49-F238E27FC236}">
                <a16:creationId xmlns:a16="http://schemas.microsoft.com/office/drawing/2014/main" id="{174C8528-90EF-A64A-8127-7117C7536B9D}"/>
              </a:ext>
            </a:extLst>
          </p:cNvPr>
          <p:cNvSpPr txBox="1"/>
          <p:nvPr userDrawn="1"/>
        </p:nvSpPr>
        <p:spPr>
          <a:xfrm>
            <a:off x="1524" y="0"/>
            <a:ext cx="12188952" cy="132430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0" tIns="91440" rIns="0" bIns="0" anchor="ctr" anchorCtr="0">
            <a:noAutofit/>
          </a:bodyPr>
          <a:lstStyle/>
          <a:p>
            <a:pPr marL="1778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600" dirty="0">
              <a:solidFill>
                <a:schemeClr val="lt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A123B7A-32FA-3A45-BB35-9C8F58E2A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724" y="466896"/>
            <a:ext cx="11274552" cy="58272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1226D6F-CAE8-5E4C-9B66-FCAAE336AD0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8724" y="168022"/>
            <a:ext cx="11274552" cy="324042"/>
          </a:xfrm>
          <a:prstGeom prst="rect">
            <a:avLst/>
          </a:prstGeom>
        </p:spPr>
        <p:txBody>
          <a:bodyPr lIns="27432" rIns="0" bIns="182880"/>
          <a:lstStyle>
            <a:lvl1pPr marL="0" indent="0" algn="ctr">
              <a:spcBef>
                <a:spcPts val="0"/>
              </a:spcBef>
              <a:buNone/>
              <a:defRPr sz="2400" spc="6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3000">
                <a:solidFill>
                  <a:schemeClr val="bg1"/>
                </a:solidFill>
              </a:defRPr>
            </a:lvl2pPr>
            <a:lvl3pPr marL="914400" indent="0">
              <a:buNone/>
              <a:defRPr sz="3000">
                <a:solidFill>
                  <a:schemeClr val="bg1"/>
                </a:solidFill>
              </a:defRPr>
            </a:lvl3pPr>
            <a:lvl4pPr marL="1371600" indent="0">
              <a:buNone/>
              <a:defRPr sz="3000">
                <a:solidFill>
                  <a:schemeClr val="bg1"/>
                </a:solidFill>
              </a:defRPr>
            </a:lvl4pPr>
            <a:lvl5pPr marL="1828800" indent="0">
              <a:buNone/>
              <a:defRPr sz="3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0F5742D8-F424-CC47-A52A-665FAC66648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241078" y="1703388"/>
            <a:ext cx="4572000" cy="4371975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D9D9415C-B688-6546-B07E-9A5F3B442FB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77825" y="1703388"/>
            <a:ext cx="6536832" cy="4453128"/>
          </a:xfrm>
          <a:prstGeom prst="rect">
            <a:avLst/>
          </a:prstGeom>
        </p:spPr>
        <p:txBody>
          <a:bodyPr lIns="0" tIns="0" rIns="0" bIns="0" anchor="ctr"/>
          <a:lstStyle>
            <a:lvl1pPr marL="237744" indent="-237744"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buFont typeface="System Font Regular"/>
              <a:buChar char="•"/>
              <a:defRPr sz="2400"/>
            </a:lvl1pPr>
            <a:lvl2pPr marL="914400" indent="-457200">
              <a:buFont typeface="System Font Regular"/>
              <a:buChar char="•"/>
              <a:defRPr/>
            </a:lvl2pPr>
            <a:lvl3pPr marL="1371600" indent="-457200">
              <a:buFont typeface="System Font Regular"/>
              <a:buChar char="•"/>
              <a:defRPr/>
            </a:lvl3pPr>
            <a:lvl4pPr marL="1714500" indent="-342900">
              <a:buFont typeface="System Font Regular"/>
              <a:buChar char="•"/>
              <a:defRPr/>
            </a:lvl4pPr>
            <a:lvl5pPr marL="2171700" indent="-342900">
              <a:buFont typeface="System Font Regular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43535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5FA1BB-00DE-AA46-A689-191B686F04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BCB9C-E6B9-0A4D-B554-63AE7A890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Google Shape;98;g10aca8888f9_30_114">
            <a:extLst>
              <a:ext uri="{FF2B5EF4-FFF2-40B4-BE49-F238E27FC236}">
                <a16:creationId xmlns:a16="http://schemas.microsoft.com/office/drawing/2014/main" id="{909E8BF0-D008-1F41-AAF3-013A4FEE90D0}"/>
              </a:ext>
            </a:extLst>
          </p:cNvPr>
          <p:cNvSpPr txBox="1"/>
          <p:nvPr userDrawn="1"/>
        </p:nvSpPr>
        <p:spPr>
          <a:xfrm>
            <a:off x="1524" y="0"/>
            <a:ext cx="12188952" cy="13243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91440" rIns="0" bIns="0" anchor="ctr" anchorCtr="0">
            <a:noAutofit/>
          </a:bodyPr>
          <a:lstStyle/>
          <a:p>
            <a:pPr marL="1778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600" dirty="0">
              <a:solidFill>
                <a:schemeClr val="lt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111DEDA-C676-A345-96DD-155F9EEA4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724" y="466896"/>
            <a:ext cx="11274552" cy="58272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D6B8388-4E4A-4840-8A17-CA286C47294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8724" y="168022"/>
            <a:ext cx="11274552" cy="324042"/>
          </a:xfrm>
          <a:prstGeom prst="rect">
            <a:avLst/>
          </a:prstGeom>
        </p:spPr>
        <p:txBody>
          <a:bodyPr lIns="27432" rIns="0" bIns="182880"/>
          <a:lstStyle>
            <a:lvl1pPr marL="0" indent="0" algn="ctr">
              <a:spcBef>
                <a:spcPts val="0"/>
              </a:spcBef>
              <a:buNone/>
              <a:defRPr sz="2400" spc="6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3000">
                <a:solidFill>
                  <a:schemeClr val="bg1"/>
                </a:solidFill>
              </a:defRPr>
            </a:lvl2pPr>
            <a:lvl3pPr marL="914400" indent="0">
              <a:buNone/>
              <a:defRPr sz="3000">
                <a:solidFill>
                  <a:schemeClr val="bg1"/>
                </a:solidFill>
              </a:defRPr>
            </a:lvl3pPr>
            <a:lvl4pPr marL="1371600" indent="0">
              <a:buNone/>
              <a:defRPr sz="3000">
                <a:solidFill>
                  <a:schemeClr val="bg1"/>
                </a:solidFill>
              </a:defRPr>
            </a:lvl4pPr>
            <a:lvl5pPr marL="1828800" indent="0">
              <a:buNone/>
              <a:defRPr sz="3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1EF27F2-70CC-B543-BE3B-41D5B12A3CB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77825" y="1703388"/>
            <a:ext cx="4572000" cy="4371975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FC2EDA7-71FE-BF48-AD53-E0F4A94B1FA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318837" y="1703388"/>
            <a:ext cx="6536832" cy="4453128"/>
          </a:xfrm>
          <a:prstGeom prst="rect">
            <a:avLst/>
          </a:prstGeom>
        </p:spPr>
        <p:txBody>
          <a:bodyPr lIns="0" tIns="0" rIns="0" bIns="0" anchor="ctr"/>
          <a:lstStyle>
            <a:lvl1pPr marL="237744" indent="-237744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System Font Regular"/>
              <a:buChar char="•"/>
              <a:defRPr sz="2400"/>
            </a:lvl1pPr>
            <a:lvl2pPr marL="914400" indent="-457200">
              <a:buFont typeface="System Font Regular"/>
              <a:buChar char="•"/>
              <a:defRPr/>
            </a:lvl2pPr>
            <a:lvl3pPr marL="1371600" indent="-457200">
              <a:buFont typeface="System Font Regular"/>
              <a:buChar char="•"/>
              <a:defRPr/>
            </a:lvl3pPr>
            <a:lvl4pPr marL="1714500" indent="-342900">
              <a:buFont typeface="System Font Regular"/>
              <a:buChar char="•"/>
              <a:defRPr/>
            </a:lvl4pPr>
            <a:lvl5pPr marL="2171700" indent="-342900">
              <a:buFont typeface="System Font Regular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87174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3C988B-989C-954E-A609-F5413F422C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BCB9C-E6B9-0A4D-B554-63AE7A890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Google Shape;98;g10aca8888f9_30_114">
            <a:extLst>
              <a:ext uri="{FF2B5EF4-FFF2-40B4-BE49-F238E27FC236}">
                <a16:creationId xmlns:a16="http://schemas.microsoft.com/office/drawing/2014/main" id="{97AD8624-D9C0-B745-A110-6C925347B1F8}"/>
              </a:ext>
            </a:extLst>
          </p:cNvPr>
          <p:cNvSpPr txBox="1"/>
          <p:nvPr userDrawn="1"/>
        </p:nvSpPr>
        <p:spPr>
          <a:xfrm>
            <a:off x="1524" y="0"/>
            <a:ext cx="12188952" cy="13243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91440" rIns="0" bIns="0" anchor="ctr" anchorCtr="0">
            <a:noAutofit/>
          </a:bodyPr>
          <a:lstStyle/>
          <a:p>
            <a:pPr marL="1778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600" dirty="0">
              <a:solidFill>
                <a:schemeClr val="lt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AEE2618-DAD5-7B4B-B16B-7B9CE0F00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724" y="466896"/>
            <a:ext cx="11274552" cy="58272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05DF3751-B630-FD4A-97DB-046B5BF5D78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8724" y="168022"/>
            <a:ext cx="11274552" cy="324042"/>
          </a:xfrm>
          <a:prstGeom prst="rect">
            <a:avLst/>
          </a:prstGeom>
        </p:spPr>
        <p:txBody>
          <a:bodyPr lIns="27432" rIns="0" bIns="182880"/>
          <a:lstStyle>
            <a:lvl1pPr marL="0" indent="0" algn="ctr">
              <a:spcBef>
                <a:spcPts val="0"/>
              </a:spcBef>
              <a:buNone/>
              <a:defRPr sz="2400" spc="6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3000">
                <a:solidFill>
                  <a:schemeClr val="bg1"/>
                </a:solidFill>
              </a:defRPr>
            </a:lvl2pPr>
            <a:lvl3pPr marL="914400" indent="0">
              <a:buNone/>
              <a:defRPr sz="3000">
                <a:solidFill>
                  <a:schemeClr val="bg1"/>
                </a:solidFill>
              </a:defRPr>
            </a:lvl3pPr>
            <a:lvl4pPr marL="1371600" indent="0">
              <a:buNone/>
              <a:defRPr sz="3000">
                <a:solidFill>
                  <a:schemeClr val="bg1"/>
                </a:solidFill>
              </a:defRPr>
            </a:lvl4pPr>
            <a:lvl5pPr marL="1828800" indent="0">
              <a:buNone/>
              <a:defRPr sz="3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A049F5F2-E808-AD47-86FB-6635DEDF61B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241078" y="1703388"/>
            <a:ext cx="4572000" cy="4371975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BE1A880C-92B0-8947-A5C5-8A74ED3C9C2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77825" y="1703388"/>
            <a:ext cx="6536832" cy="4453128"/>
          </a:xfrm>
          <a:prstGeom prst="rect">
            <a:avLst/>
          </a:prstGeom>
        </p:spPr>
        <p:txBody>
          <a:bodyPr lIns="0" tIns="0" rIns="0" bIns="0" anchor="ctr"/>
          <a:lstStyle>
            <a:lvl1pPr marL="237744" indent="-237744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System Font Regular"/>
              <a:buChar char="•"/>
              <a:defRPr sz="2400"/>
            </a:lvl1pPr>
            <a:lvl2pPr marL="914400" indent="-457200">
              <a:buFont typeface="System Font Regular"/>
              <a:buChar char="•"/>
              <a:defRPr/>
            </a:lvl2pPr>
            <a:lvl3pPr marL="1371600" indent="-457200">
              <a:buFont typeface="System Font Regular"/>
              <a:buChar char="•"/>
              <a:defRPr/>
            </a:lvl3pPr>
            <a:lvl4pPr marL="1714500" indent="-342900">
              <a:buFont typeface="System Font Regular"/>
              <a:buChar char="•"/>
              <a:defRPr/>
            </a:lvl4pPr>
            <a:lvl5pPr marL="2171700" indent="-342900">
              <a:buFont typeface="System Font Regular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70467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368423-23A4-894E-8026-A99A221ABC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BCB9C-E6B9-0A4D-B554-63AE7A890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Google Shape;98;g10aca8888f9_30_114">
            <a:extLst>
              <a:ext uri="{FF2B5EF4-FFF2-40B4-BE49-F238E27FC236}">
                <a16:creationId xmlns:a16="http://schemas.microsoft.com/office/drawing/2014/main" id="{DF64D026-B2D4-4F40-9C8C-F285D9864E43}"/>
              </a:ext>
            </a:extLst>
          </p:cNvPr>
          <p:cNvSpPr txBox="1"/>
          <p:nvPr userDrawn="1"/>
        </p:nvSpPr>
        <p:spPr>
          <a:xfrm>
            <a:off x="1524" y="0"/>
            <a:ext cx="12188952" cy="13243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91440" rIns="0" bIns="0" anchor="ctr" anchorCtr="0">
            <a:noAutofit/>
          </a:bodyPr>
          <a:lstStyle/>
          <a:p>
            <a:pPr marL="1778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600" dirty="0">
              <a:solidFill>
                <a:schemeClr val="lt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FBEFD74-9D37-744D-A4FD-F0D712A77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724" y="466896"/>
            <a:ext cx="11274552" cy="58272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358232-53E6-674C-95C3-C8271A50E00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8724" y="168022"/>
            <a:ext cx="11274552" cy="324042"/>
          </a:xfrm>
          <a:prstGeom prst="rect">
            <a:avLst/>
          </a:prstGeom>
        </p:spPr>
        <p:txBody>
          <a:bodyPr lIns="27432" rIns="0" bIns="182880"/>
          <a:lstStyle>
            <a:lvl1pPr marL="0" indent="0" algn="ctr">
              <a:spcBef>
                <a:spcPts val="0"/>
              </a:spcBef>
              <a:buNone/>
              <a:defRPr sz="2400" spc="6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3000">
                <a:solidFill>
                  <a:schemeClr val="bg1"/>
                </a:solidFill>
              </a:defRPr>
            </a:lvl2pPr>
            <a:lvl3pPr marL="914400" indent="0">
              <a:buNone/>
              <a:defRPr sz="3000">
                <a:solidFill>
                  <a:schemeClr val="bg1"/>
                </a:solidFill>
              </a:defRPr>
            </a:lvl3pPr>
            <a:lvl4pPr marL="1371600" indent="0">
              <a:buNone/>
              <a:defRPr sz="3000">
                <a:solidFill>
                  <a:schemeClr val="bg1"/>
                </a:solidFill>
              </a:defRPr>
            </a:lvl4pPr>
            <a:lvl5pPr marL="1828800" indent="0">
              <a:buNone/>
              <a:defRPr sz="3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51A45A95-EBD1-6C48-BDB5-7BB2C0DE92F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77825" y="1703388"/>
            <a:ext cx="4572000" cy="4371975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A17CA17B-6CDA-484F-9478-B2B857A90D6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318837" y="1703388"/>
            <a:ext cx="6536832" cy="4453128"/>
          </a:xfrm>
          <a:prstGeom prst="rect">
            <a:avLst/>
          </a:prstGeom>
        </p:spPr>
        <p:txBody>
          <a:bodyPr lIns="0" tIns="0" rIns="0" bIns="0" anchor="ctr"/>
          <a:lstStyle>
            <a:lvl1pPr marL="237744" indent="-237744">
              <a:lnSpc>
                <a:spcPct val="100000"/>
              </a:lnSpc>
              <a:spcBef>
                <a:spcPts val="1200"/>
              </a:spcBef>
              <a:buClr>
                <a:schemeClr val="accent2"/>
              </a:buClr>
              <a:buFont typeface="System Font Regular"/>
              <a:buChar char="•"/>
              <a:defRPr sz="2400"/>
            </a:lvl1pPr>
            <a:lvl2pPr marL="914400" indent="-457200">
              <a:buFont typeface="System Font Regular"/>
              <a:buChar char="•"/>
              <a:defRPr/>
            </a:lvl2pPr>
            <a:lvl3pPr marL="1371600" indent="-457200">
              <a:buFont typeface="System Font Regular"/>
              <a:buChar char="•"/>
              <a:defRPr/>
            </a:lvl3pPr>
            <a:lvl4pPr marL="1714500" indent="-342900">
              <a:buFont typeface="System Font Regular"/>
              <a:buChar char="•"/>
              <a:defRPr/>
            </a:lvl4pPr>
            <a:lvl5pPr marL="2171700" indent="-342900">
              <a:buFont typeface="System Font Regular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4418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53C4CF-637F-664A-A593-445F7DF89E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BCB9C-E6B9-0A4D-B554-63AE7A890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Google Shape;98;g10aca8888f9_30_114">
            <a:extLst>
              <a:ext uri="{FF2B5EF4-FFF2-40B4-BE49-F238E27FC236}">
                <a16:creationId xmlns:a16="http://schemas.microsoft.com/office/drawing/2014/main" id="{02666098-C31B-A84E-91E2-915BAC7116CF}"/>
              </a:ext>
            </a:extLst>
          </p:cNvPr>
          <p:cNvSpPr txBox="1"/>
          <p:nvPr userDrawn="1"/>
        </p:nvSpPr>
        <p:spPr>
          <a:xfrm>
            <a:off x="1524" y="0"/>
            <a:ext cx="12188952" cy="13243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91440" rIns="0" bIns="0" anchor="ctr" anchorCtr="0">
            <a:noAutofit/>
          </a:bodyPr>
          <a:lstStyle/>
          <a:p>
            <a:pPr marL="1778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600" dirty="0">
              <a:solidFill>
                <a:schemeClr val="lt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4772996-7103-ED40-897C-5BCC62535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724" y="466896"/>
            <a:ext cx="11274552" cy="58272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D26371B-E814-5249-AED6-8CE9E8BF10B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8724" y="168022"/>
            <a:ext cx="11274552" cy="324042"/>
          </a:xfrm>
          <a:prstGeom prst="rect">
            <a:avLst/>
          </a:prstGeom>
        </p:spPr>
        <p:txBody>
          <a:bodyPr lIns="27432" rIns="0" bIns="182880"/>
          <a:lstStyle>
            <a:lvl1pPr marL="0" indent="0" algn="ctr">
              <a:spcBef>
                <a:spcPts val="0"/>
              </a:spcBef>
              <a:buNone/>
              <a:defRPr sz="2400" spc="6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3000">
                <a:solidFill>
                  <a:schemeClr val="bg1"/>
                </a:solidFill>
              </a:defRPr>
            </a:lvl2pPr>
            <a:lvl3pPr marL="914400" indent="0">
              <a:buNone/>
              <a:defRPr sz="3000">
                <a:solidFill>
                  <a:schemeClr val="bg1"/>
                </a:solidFill>
              </a:defRPr>
            </a:lvl3pPr>
            <a:lvl4pPr marL="1371600" indent="0">
              <a:buNone/>
              <a:defRPr sz="3000">
                <a:solidFill>
                  <a:schemeClr val="bg1"/>
                </a:solidFill>
              </a:defRPr>
            </a:lvl4pPr>
            <a:lvl5pPr marL="1828800" indent="0">
              <a:buNone/>
              <a:defRPr sz="3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FC9759EE-D7F6-CF47-91E0-A16036A1823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241078" y="1703388"/>
            <a:ext cx="4572000" cy="4371975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BE8791F2-000E-DF43-A743-FB316FC508F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77825" y="1703388"/>
            <a:ext cx="6536832" cy="4453128"/>
          </a:xfrm>
          <a:prstGeom prst="rect">
            <a:avLst/>
          </a:prstGeom>
        </p:spPr>
        <p:txBody>
          <a:bodyPr lIns="0" tIns="0" rIns="0" bIns="0" anchor="ctr"/>
          <a:lstStyle>
            <a:lvl1pPr marL="237744" indent="-237744">
              <a:lnSpc>
                <a:spcPct val="100000"/>
              </a:lnSpc>
              <a:spcBef>
                <a:spcPts val="1200"/>
              </a:spcBef>
              <a:buClr>
                <a:schemeClr val="accent2"/>
              </a:buClr>
              <a:buFont typeface="System Font Regular"/>
              <a:buChar char="•"/>
              <a:defRPr sz="2400"/>
            </a:lvl1pPr>
            <a:lvl2pPr marL="914400" indent="-457200">
              <a:buFont typeface="System Font Regular"/>
              <a:buChar char="•"/>
              <a:defRPr/>
            </a:lvl2pPr>
            <a:lvl3pPr marL="1371600" indent="-457200">
              <a:buFont typeface="System Font Regular"/>
              <a:buChar char="•"/>
              <a:defRPr/>
            </a:lvl3pPr>
            <a:lvl4pPr marL="1714500" indent="-342900">
              <a:buFont typeface="System Font Regular"/>
              <a:buChar char="•"/>
              <a:defRPr/>
            </a:lvl4pPr>
            <a:lvl5pPr marL="2171700" indent="-342900">
              <a:buFont typeface="System Font Regular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67143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F13157-4DA1-504F-9BE0-57533F70CB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BCB9C-E6B9-0A4D-B554-63AE7A890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Google Shape;98;g10aca8888f9_30_114">
            <a:extLst>
              <a:ext uri="{FF2B5EF4-FFF2-40B4-BE49-F238E27FC236}">
                <a16:creationId xmlns:a16="http://schemas.microsoft.com/office/drawing/2014/main" id="{2E66FFE2-90A9-B647-A335-94357B9A0790}"/>
              </a:ext>
            </a:extLst>
          </p:cNvPr>
          <p:cNvSpPr txBox="1"/>
          <p:nvPr userDrawn="1"/>
        </p:nvSpPr>
        <p:spPr>
          <a:xfrm>
            <a:off x="1524" y="0"/>
            <a:ext cx="12188952" cy="132430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0" tIns="91440" rIns="0" bIns="0" anchor="ctr" anchorCtr="0">
            <a:noAutofit/>
          </a:bodyPr>
          <a:lstStyle/>
          <a:p>
            <a:pPr marL="1778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600" dirty="0">
              <a:solidFill>
                <a:schemeClr val="lt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CA5DB6D-4664-E041-A665-A644F09C0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724" y="466896"/>
            <a:ext cx="11274552" cy="58272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3BCE413-BE48-1F4F-8511-1B889E9A05A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8724" y="168022"/>
            <a:ext cx="11274552" cy="324042"/>
          </a:xfrm>
          <a:prstGeom prst="rect">
            <a:avLst/>
          </a:prstGeom>
        </p:spPr>
        <p:txBody>
          <a:bodyPr lIns="27432" rIns="0" bIns="182880"/>
          <a:lstStyle>
            <a:lvl1pPr marL="0" indent="0" algn="ctr">
              <a:spcBef>
                <a:spcPts val="0"/>
              </a:spcBef>
              <a:buNone/>
              <a:defRPr sz="2400" spc="6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3000">
                <a:solidFill>
                  <a:schemeClr val="bg1"/>
                </a:solidFill>
              </a:defRPr>
            </a:lvl2pPr>
            <a:lvl3pPr marL="914400" indent="0">
              <a:buNone/>
              <a:defRPr sz="3000">
                <a:solidFill>
                  <a:schemeClr val="bg1"/>
                </a:solidFill>
              </a:defRPr>
            </a:lvl3pPr>
            <a:lvl4pPr marL="1371600" indent="0">
              <a:buNone/>
              <a:defRPr sz="3000">
                <a:solidFill>
                  <a:schemeClr val="bg1"/>
                </a:solidFill>
              </a:defRPr>
            </a:lvl4pPr>
            <a:lvl5pPr marL="1828800" indent="0">
              <a:buNone/>
              <a:defRPr sz="3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7064B4D2-D46A-624B-AEDB-8693A545E0A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77825" y="1703388"/>
            <a:ext cx="4572000" cy="4371975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B4B051C7-0DF3-BC45-B688-8BFF1E16C19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318837" y="1703388"/>
            <a:ext cx="6536832" cy="4453128"/>
          </a:xfrm>
          <a:prstGeom prst="rect">
            <a:avLst/>
          </a:prstGeom>
        </p:spPr>
        <p:txBody>
          <a:bodyPr lIns="0" tIns="0" rIns="0" bIns="0" anchor="ctr"/>
          <a:lstStyle>
            <a:lvl1pPr marL="237744" indent="-237744">
              <a:lnSpc>
                <a:spcPct val="100000"/>
              </a:lnSpc>
              <a:spcBef>
                <a:spcPts val="1200"/>
              </a:spcBef>
              <a:buClr>
                <a:schemeClr val="accent3"/>
              </a:buClr>
              <a:buFont typeface="System Font Regular"/>
              <a:buChar char="•"/>
              <a:defRPr sz="2400"/>
            </a:lvl1pPr>
            <a:lvl2pPr marL="914400" indent="-457200">
              <a:buFont typeface="System Font Regular"/>
              <a:buChar char="•"/>
              <a:defRPr/>
            </a:lvl2pPr>
            <a:lvl3pPr marL="1371600" indent="-457200">
              <a:buFont typeface="System Font Regular"/>
              <a:buChar char="•"/>
              <a:defRPr/>
            </a:lvl3pPr>
            <a:lvl4pPr marL="1714500" indent="-342900">
              <a:buFont typeface="System Font Regular"/>
              <a:buChar char="•"/>
              <a:defRPr/>
            </a:lvl4pPr>
            <a:lvl5pPr marL="2171700" indent="-342900">
              <a:buFont typeface="System Font Regular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42302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7729BC-D92D-6B4E-B64C-9A8A023F9F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BCB9C-E6B9-0A4D-B554-63AE7A890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Google Shape;98;g10aca8888f9_30_114">
            <a:extLst>
              <a:ext uri="{FF2B5EF4-FFF2-40B4-BE49-F238E27FC236}">
                <a16:creationId xmlns:a16="http://schemas.microsoft.com/office/drawing/2014/main" id="{EAE72AC7-5A8E-7A4C-883E-CCA37731AF56}"/>
              </a:ext>
            </a:extLst>
          </p:cNvPr>
          <p:cNvSpPr txBox="1"/>
          <p:nvPr userDrawn="1"/>
        </p:nvSpPr>
        <p:spPr>
          <a:xfrm>
            <a:off x="1524" y="0"/>
            <a:ext cx="12188952" cy="132430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0" tIns="91440" rIns="0" bIns="0" anchor="ctr" anchorCtr="0">
            <a:noAutofit/>
          </a:bodyPr>
          <a:lstStyle/>
          <a:p>
            <a:pPr marL="1778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600" dirty="0">
              <a:solidFill>
                <a:schemeClr val="lt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9C0AFB5-7DC9-FC4B-91C8-9D80034AD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724" y="466896"/>
            <a:ext cx="11274552" cy="58272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8799D7E-15B5-0742-93CF-85215F5255C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8724" y="168022"/>
            <a:ext cx="11274552" cy="324042"/>
          </a:xfrm>
          <a:prstGeom prst="rect">
            <a:avLst/>
          </a:prstGeom>
        </p:spPr>
        <p:txBody>
          <a:bodyPr lIns="27432" rIns="0" bIns="182880"/>
          <a:lstStyle>
            <a:lvl1pPr marL="0" indent="0" algn="ctr">
              <a:spcBef>
                <a:spcPts val="0"/>
              </a:spcBef>
              <a:buNone/>
              <a:defRPr sz="2400" spc="6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3000">
                <a:solidFill>
                  <a:schemeClr val="bg1"/>
                </a:solidFill>
              </a:defRPr>
            </a:lvl2pPr>
            <a:lvl3pPr marL="914400" indent="0">
              <a:buNone/>
              <a:defRPr sz="3000">
                <a:solidFill>
                  <a:schemeClr val="bg1"/>
                </a:solidFill>
              </a:defRPr>
            </a:lvl3pPr>
            <a:lvl4pPr marL="1371600" indent="0">
              <a:buNone/>
              <a:defRPr sz="3000">
                <a:solidFill>
                  <a:schemeClr val="bg1"/>
                </a:solidFill>
              </a:defRPr>
            </a:lvl4pPr>
            <a:lvl5pPr marL="1828800" indent="0">
              <a:buNone/>
              <a:defRPr sz="3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90A79CD3-352D-D140-9976-C75250463BB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241078" y="1703388"/>
            <a:ext cx="4572000" cy="4371975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BE30FE0E-7505-3B4E-892D-80BF2231B5E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77825" y="1703388"/>
            <a:ext cx="6536832" cy="4453128"/>
          </a:xfrm>
          <a:prstGeom prst="rect">
            <a:avLst/>
          </a:prstGeom>
        </p:spPr>
        <p:txBody>
          <a:bodyPr lIns="0" tIns="0" rIns="0" bIns="0" anchor="ctr"/>
          <a:lstStyle>
            <a:lvl1pPr marL="237744" indent="-237744">
              <a:lnSpc>
                <a:spcPct val="100000"/>
              </a:lnSpc>
              <a:spcBef>
                <a:spcPts val="1200"/>
              </a:spcBef>
              <a:buClr>
                <a:schemeClr val="accent3"/>
              </a:buClr>
              <a:buFont typeface="System Font Regular"/>
              <a:buChar char="•"/>
              <a:defRPr sz="2400"/>
            </a:lvl1pPr>
            <a:lvl2pPr marL="914400" indent="-457200">
              <a:buFont typeface="System Font Regular"/>
              <a:buChar char="•"/>
              <a:defRPr/>
            </a:lvl2pPr>
            <a:lvl3pPr marL="1371600" indent="-457200">
              <a:buFont typeface="System Font Regular"/>
              <a:buChar char="•"/>
              <a:defRPr/>
            </a:lvl3pPr>
            <a:lvl4pPr marL="1714500" indent="-342900">
              <a:buFont typeface="System Font Regular"/>
              <a:buChar char="•"/>
              <a:defRPr/>
            </a:lvl4pPr>
            <a:lvl5pPr marL="2171700" indent="-342900">
              <a:buFont typeface="System Font Regular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07561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EF2A8D-1A36-4042-AA24-C12ABF53B1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BCB9C-E6B9-0A4D-B554-63AE7A890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6AAD3D21-A8CA-4041-8203-6B13E9040C3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88952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383180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5C687F-78D6-5D46-B58F-002538EFE4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ABCB9C-E6B9-0A4D-B554-63AE7A890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B7E121D-5CAC-F04D-9052-22BE143FD2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00000">
            <a:off x="5441628" y="-1253290"/>
            <a:ext cx="8853239" cy="885323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CE33EDB-0EC8-F84A-91C0-5EB3162987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159" y="2715911"/>
            <a:ext cx="5120640" cy="1774203"/>
          </a:xfrm>
          <a:prstGeom prst="rect">
            <a:avLst/>
          </a:prstGeom>
        </p:spPr>
        <p:txBody>
          <a:bodyPr lIns="0" tIns="0" rIns="0" bIns="182880"/>
          <a:lstStyle>
            <a:lvl1pPr>
              <a:lnSpc>
                <a:spcPct val="100000"/>
              </a:lnSpc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text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6CB5AC80-9054-8C4E-AF8A-A96E61925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5159" y="2250804"/>
            <a:ext cx="5120640" cy="400945"/>
          </a:xfrm>
          <a:prstGeom prst="rect">
            <a:avLst/>
          </a:prstGeom>
        </p:spPr>
        <p:txBody>
          <a:bodyPr lIns="36576" rIns="0" bIns="182880"/>
          <a:lstStyle>
            <a:lvl1pPr marL="0" indent="0">
              <a:spcBef>
                <a:spcPts val="0"/>
              </a:spcBef>
              <a:buNone/>
              <a:defRPr sz="3000" spc="6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3000">
                <a:solidFill>
                  <a:schemeClr val="bg1"/>
                </a:solidFill>
              </a:defRPr>
            </a:lvl2pPr>
            <a:lvl3pPr marL="914400" indent="0">
              <a:buNone/>
              <a:defRPr sz="3000">
                <a:solidFill>
                  <a:schemeClr val="bg1"/>
                </a:solidFill>
              </a:defRPr>
            </a:lvl3pPr>
            <a:lvl4pPr marL="1371600" indent="0">
              <a:buNone/>
              <a:defRPr sz="3000">
                <a:solidFill>
                  <a:schemeClr val="bg1"/>
                </a:solidFill>
              </a:defRPr>
            </a:lvl4pPr>
            <a:lvl5pPr marL="1828800" indent="0">
              <a:buNone/>
              <a:defRPr sz="3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88087C-A181-5941-8A8D-DF10AAC8A71F}"/>
              </a:ext>
            </a:extLst>
          </p:cNvPr>
          <p:cNvSpPr/>
          <p:nvPr userDrawn="1"/>
        </p:nvSpPr>
        <p:spPr>
          <a:xfrm>
            <a:off x="12205648" y="395785"/>
            <a:ext cx="2124501" cy="5145206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297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CC2AFA-784D-5B4D-860D-8319E5A6F3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ABCB9C-E6B9-0A4D-B554-63AE7A890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180DBE9-562A-6C43-99BA-1FD82AA0B2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00000">
            <a:off x="5441628" y="-1253290"/>
            <a:ext cx="8853239" cy="885323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E4BBFE5-DF0A-454E-A9A2-EC2E9DAE4B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159" y="2715911"/>
            <a:ext cx="5120640" cy="1774203"/>
          </a:xfrm>
          <a:prstGeom prst="rect">
            <a:avLst/>
          </a:prstGeom>
        </p:spPr>
        <p:txBody>
          <a:bodyPr lIns="0" tIns="0" rIns="0" bIns="182880"/>
          <a:lstStyle>
            <a:lvl1pPr>
              <a:lnSpc>
                <a:spcPct val="100000"/>
              </a:lnSpc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text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9C81DD8-4F55-1D44-AF22-53A3FCC69D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5159" y="2250804"/>
            <a:ext cx="5120640" cy="400945"/>
          </a:xfrm>
          <a:prstGeom prst="rect">
            <a:avLst/>
          </a:prstGeom>
        </p:spPr>
        <p:txBody>
          <a:bodyPr lIns="36576" rIns="0" bIns="182880"/>
          <a:lstStyle>
            <a:lvl1pPr marL="0" indent="0">
              <a:spcBef>
                <a:spcPts val="0"/>
              </a:spcBef>
              <a:buNone/>
              <a:defRPr sz="3000" spc="6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3000">
                <a:solidFill>
                  <a:schemeClr val="bg1"/>
                </a:solidFill>
              </a:defRPr>
            </a:lvl2pPr>
            <a:lvl3pPr marL="914400" indent="0">
              <a:buNone/>
              <a:defRPr sz="3000">
                <a:solidFill>
                  <a:schemeClr val="bg1"/>
                </a:solidFill>
              </a:defRPr>
            </a:lvl3pPr>
            <a:lvl4pPr marL="1371600" indent="0">
              <a:buNone/>
              <a:defRPr sz="3000">
                <a:solidFill>
                  <a:schemeClr val="bg1"/>
                </a:solidFill>
              </a:defRPr>
            </a:lvl4pPr>
            <a:lvl5pPr marL="1828800" indent="0">
              <a:buNone/>
              <a:defRPr sz="3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C0948F-60A5-E54E-A0B7-0B2FC6E93A99}"/>
              </a:ext>
            </a:extLst>
          </p:cNvPr>
          <p:cNvSpPr/>
          <p:nvPr userDrawn="1"/>
        </p:nvSpPr>
        <p:spPr>
          <a:xfrm>
            <a:off x="12205648" y="395785"/>
            <a:ext cx="2124501" cy="5145206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747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5">
            <a:extLst>
              <a:ext uri="{FF2B5EF4-FFF2-40B4-BE49-F238E27FC236}">
                <a16:creationId xmlns:a16="http://schemas.microsoft.com/office/drawing/2014/main" id="{16DB6CD3-E37A-F34B-8CEA-5EAED8FFF82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02096" y="0"/>
            <a:ext cx="6089904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29952A-38C2-0841-BCCF-E922FF8D81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ABCB9C-E6B9-0A4D-B554-63AE7A890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CE1BBE7B-0053-4B40-AF17-008E264431EE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1343342" y="4106557"/>
            <a:ext cx="4389120" cy="9144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A3285C7C-8DFC-1641-880B-A759236F52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1231"/>
            <a:ext cx="6035040" cy="498203"/>
          </a:xfrm>
          <a:prstGeom prst="rect">
            <a:avLst/>
          </a:prstGeom>
        </p:spPr>
        <p:txBody>
          <a:bodyPr anchor="t" anchorCtr="0"/>
          <a:lstStyle>
            <a:lvl1pPr algn="ctr">
              <a:defRPr sz="3000" spc="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49276A1-C1CC-9847-B0BA-52772A2D8DBB}"/>
              </a:ext>
            </a:extLst>
          </p:cNvPr>
          <p:cNvSpPr>
            <a:spLocks noChangeAspect="1"/>
          </p:cNvSpPr>
          <p:nvPr userDrawn="1"/>
        </p:nvSpPr>
        <p:spPr>
          <a:xfrm>
            <a:off x="204864" y="1730576"/>
            <a:ext cx="903142" cy="90314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5168047-37BD-1044-AE18-A577AE5CE002}"/>
              </a:ext>
            </a:extLst>
          </p:cNvPr>
          <p:cNvSpPr>
            <a:spLocks noChangeAspect="1"/>
          </p:cNvSpPr>
          <p:nvPr userDrawn="1"/>
        </p:nvSpPr>
        <p:spPr>
          <a:xfrm>
            <a:off x="204864" y="2921381"/>
            <a:ext cx="903142" cy="90314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B5F4037-92FE-3E44-8B7C-6831856D8AF4}"/>
              </a:ext>
            </a:extLst>
          </p:cNvPr>
          <p:cNvSpPr>
            <a:spLocks noChangeAspect="1"/>
          </p:cNvSpPr>
          <p:nvPr userDrawn="1"/>
        </p:nvSpPr>
        <p:spPr>
          <a:xfrm>
            <a:off x="204864" y="4112186"/>
            <a:ext cx="903142" cy="90314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048A7D8-8340-444D-A8E3-0FE7052E9330}"/>
              </a:ext>
            </a:extLst>
          </p:cNvPr>
          <p:cNvSpPr>
            <a:spLocks noChangeAspect="1"/>
          </p:cNvSpPr>
          <p:nvPr userDrawn="1"/>
        </p:nvSpPr>
        <p:spPr>
          <a:xfrm>
            <a:off x="204864" y="5302990"/>
            <a:ext cx="903142" cy="90314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E687858-3DAC-4D43-800B-FDA7189A6CD6}"/>
              </a:ext>
            </a:extLst>
          </p:cNvPr>
          <p:cNvCxnSpPr>
            <a:cxnSpLocks/>
          </p:cNvCxnSpPr>
          <p:nvPr userDrawn="1"/>
        </p:nvCxnSpPr>
        <p:spPr>
          <a:xfrm>
            <a:off x="1342057" y="2777549"/>
            <a:ext cx="4389120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6E86962-7A93-3C4A-AA95-E62E842253B6}"/>
              </a:ext>
            </a:extLst>
          </p:cNvPr>
          <p:cNvCxnSpPr>
            <a:cxnSpLocks/>
          </p:cNvCxnSpPr>
          <p:nvPr userDrawn="1"/>
        </p:nvCxnSpPr>
        <p:spPr>
          <a:xfrm>
            <a:off x="1342057" y="3968355"/>
            <a:ext cx="4389120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6D65BD2-28BA-EC4E-B11E-2E4885789FE4}"/>
              </a:ext>
            </a:extLst>
          </p:cNvPr>
          <p:cNvCxnSpPr>
            <a:cxnSpLocks/>
          </p:cNvCxnSpPr>
          <p:nvPr userDrawn="1"/>
        </p:nvCxnSpPr>
        <p:spPr>
          <a:xfrm>
            <a:off x="1342057" y="5159159"/>
            <a:ext cx="4389120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Picture Placeholder 24">
            <a:extLst>
              <a:ext uri="{FF2B5EF4-FFF2-40B4-BE49-F238E27FC236}">
                <a16:creationId xmlns:a16="http://schemas.microsoft.com/office/drawing/2014/main" id="{0AB8B28E-946F-5141-A1DB-CC46C4B23DE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50048" y="1875760"/>
            <a:ext cx="612775" cy="612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A2FBA4BD-5346-0A46-8E4B-884800546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3342" y="1724947"/>
            <a:ext cx="4389120" cy="9144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F3C7EC1A-EDED-3843-B83B-6D39A5367237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343342" y="2915752"/>
            <a:ext cx="4389120" cy="9144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B35C53FE-7E0B-3741-AD3C-EE6B0831BE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343342" y="5297361"/>
            <a:ext cx="4389120" cy="9144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7" name="Text Placeholder 29">
            <a:extLst>
              <a:ext uri="{FF2B5EF4-FFF2-40B4-BE49-F238E27FC236}">
                <a16:creationId xmlns:a16="http://schemas.microsoft.com/office/drawing/2014/main" id="{EF0A55DE-BC47-C64B-86A7-79E69D30AC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791389"/>
            <a:ext cx="6035040" cy="76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8" name="Picture Placeholder 24">
            <a:extLst>
              <a:ext uri="{FF2B5EF4-FFF2-40B4-BE49-F238E27FC236}">
                <a16:creationId xmlns:a16="http://schemas.microsoft.com/office/drawing/2014/main" id="{3E5E1787-95CC-1B4C-BCAB-0E69FBE0CB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0048" y="3066565"/>
            <a:ext cx="612775" cy="612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9" name="Picture Placeholder 24">
            <a:extLst>
              <a:ext uri="{FF2B5EF4-FFF2-40B4-BE49-F238E27FC236}">
                <a16:creationId xmlns:a16="http://schemas.microsoft.com/office/drawing/2014/main" id="{A6720766-0A3C-4244-9513-6ED1265E014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0048" y="4257370"/>
            <a:ext cx="612775" cy="612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0" name="Picture Placeholder 24">
            <a:extLst>
              <a:ext uri="{FF2B5EF4-FFF2-40B4-BE49-F238E27FC236}">
                <a16:creationId xmlns:a16="http://schemas.microsoft.com/office/drawing/2014/main" id="{A4BF734F-73A9-BB42-BAFE-F99C67742D0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0048" y="5448174"/>
            <a:ext cx="612775" cy="612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1915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5A0D5B-617B-754D-9A47-CC47A9C3D2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ABCB9C-E6B9-0A4D-B554-63AE7A890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9228363-0CD4-4046-BA0D-42D69D672C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00000">
            <a:off x="5441628" y="-1253290"/>
            <a:ext cx="8853239" cy="885323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A0D5E22-B630-5148-AAE3-CE58623EAB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159" y="2715911"/>
            <a:ext cx="5120640" cy="1774203"/>
          </a:xfrm>
          <a:prstGeom prst="rect">
            <a:avLst/>
          </a:prstGeom>
        </p:spPr>
        <p:txBody>
          <a:bodyPr lIns="0" tIns="0" rIns="0" bIns="182880"/>
          <a:lstStyle>
            <a:lvl1pPr>
              <a:lnSpc>
                <a:spcPct val="100000"/>
              </a:lnSpc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text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7C864C-F18B-2246-B351-6BAFE316F8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5159" y="2250804"/>
            <a:ext cx="5120640" cy="400945"/>
          </a:xfrm>
          <a:prstGeom prst="rect">
            <a:avLst/>
          </a:prstGeom>
        </p:spPr>
        <p:txBody>
          <a:bodyPr lIns="36576" rIns="0" bIns="182880"/>
          <a:lstStyle>
            <a:lvl1pPr marL="0" indent="0">
              <a:spcBef>
                <a:spcPts val="0"/>
              </a:spcBef>
              <a:buNone/>
              <a:defRPr sz="3000" spc="6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3000">
                <a:solidFill>
                  <a:schemeClr val="bg1"/>
                </a:solidFill>
              </a:defRPr>
            </a:lvl2pPr>
            <a:lvl3pPr marL="914400" indent="0">
              <a:buNone/>
              <a:defRPr sz="3000">
                <a:solidFill>
                  <a:schemeClr val="bg1"/>
                </a:solidFill>
              </a:defRPr>
            </a:lvl3pPr>
            <a:lvl4pPr marL="1371600" indent="0">
              <a:buNone/>
              <a:defRPr sz="3000">
                <a:solidFill>
                  <a:schemeClr val="bg1"/>
                </a:solidFill>
              </a:defRPr>
            </a:lvl4pPr>
            <a:lvl5pPr marL="1828800" indent="0">
              <a:buNone/>
              <a:defRPr sz="3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DCB41C-4060-7940-8303-1C918B6CF352}"/>
              </a:ext>
            </a:extLst>
          </p:cNvPr>
          <p:cNvSpPr/>
          <p:nvPr userDrawn="1"/>
        </p:nvSpPr>
        <p:spPr>
          <a:xfrm>
            <a:off x="12205648" y="395785"/>
            <a:ext cx="2124501" cy="5145206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4420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C1201-154B-9D4D-9722-7EE43CACC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8D10E-7968-4C4F-97F5-669F02EEE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03707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488C6-A472-2A43-A607-E5EEDDA33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3C9BE8-865C-044E-929F-9D365FB7D5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9C01B9-99E4-AD43-8B2D-C49234316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91749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12F8F-A8C3-3943-8A1A-0026A3606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9C7D92-0FA6-B648-9EAC-2C056E2CEC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82BB0C-E24A-474F-A6BB-6C57A43DB7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3D880B-BCBB-5046-8A81-79CD4F62B9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369855-1926-8345-A7E9-1C77C23B58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99626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446BC-86AC-B54C-9EFD-D37C600A0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5625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0D6CE9-98C3-9246-A607-5EBDE1BF39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9886" y="6402650"/>
            <a:ext cx="2743200" cy="18288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fld id="{64ABCB9C-E6B9-0A4D-B554-63AE7A890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6994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A8033-7F6B-C340-B1BD-5C55F15A9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344E7-DCA9-2543-B3A3-B82E8AC1C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FEF987-5842-2241-A521-6F9120D40B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21929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4D4CC-4BEF-724F-A96D-399641E66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46E8C5-0C9F-654C-A2E8-334DDF67C2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70B6D9-A5A0-6347-8781-A00094CDA1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77951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207A7-9E27-2E42-9A64-721C1E566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279A52-2EE8-CD48-B952-9A6132694F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83906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EB52C3-C6AA-1843-B8B5-9D5B23ADCA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FD8B53-D62A-0749-97CF-B7906FD200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1457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- 4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6D7BC2EA-0B3D-2A40-BC21-6F1D3DBD262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6089904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DE273FF0-EC3B-9843-AEC3-CDD621072F38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7478000" y="4106557"/>
            <a:ext cx="4389120" cy="9144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F8562A-D976-4247-8F3B-51FA925DAB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4658" y="271231"/>
            <a:ext cx="6035040" cy="498203"/>
          </a:xfrm>
          <a:prstGeom prst="rect">
            <a:avLst/>
          </a:prstGeom>
        </p:spPr>
        <p:txBody>
          <a:bodyPr anchor="t" anchorCtr="0"/>
          <a:lstStyle>
            <a:lvl1pPr algn="ctr">
              <a:defRPr sz="3000" spc="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69A47A9-82FC-4042-AD51-C97114E3E93A}"/>
              </a:ext>
            </a:extLst>
          </p:cNvPr>
          <p:cNvSpPr>
            <a:spLocks noChangeAspect="1"/>
          </p:cNvSpPr>
          <p:nvPr/>
        </p:nvSpPr>
        <p:spPr>
          <a:xfrm>
            <a:off x="6339522" y="1730576"/>
            <a:ext cx="903142" cy="90314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A7D6893-0073-9342-B64F-37E77D1A0B33}"/>
              </a:ext>
            </a:extLst>
          </p:cNvPr>
          <p:cNvSpPr>
            <a:spLocks noChangeAspect="1"/>
          </p:cNvSpPr>
          <p:nvPr/>
        </p:nvSpPr>
        <p:spPr>
          <a:xfrm>
            <a:off x="6339522" y="2921381"/>
            <a:ext cx="903142" cy="90314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C377AFE-991F-AE40-9D27-1062E72D3FD8}"/>
              </a:ext>
            </a:extLst>
          </p:cNvPr>
          <p:cNvSpPr>
            <a:spLocks noChangeAspect="1"/>
          </p:cNvSpPr>
          <p:nvPr/>
        </p:nvSpPr>
        <p:spPr>
          <a:xfrm>
            <a:off x="6339522" y="4112186"/>
            <a:ext cx="903142" cy="90314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A4EAF0B-6C6A-5F48-8ABB-785874427AB0}"/>
              </a:ext>
            </a:extLst>
          </p:cNvPr>
          <p:cNvSpPr>
            <a:spLocks noChangeAspect="1"/>
          </p:cNvSpPr>
          <p:nvPr/>
        </p:nvSpPr>
        <p:spPr>
          <a:xfrm>
            <a:off x="6339522" y="5302990"/>
            <a:ext cx="903142" cy="90314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151A520-6A63-2E40-84BC-2755C21240EF}"/>
              </a:ext>
            </a:extLst>
          </p:cNvPr>
          <p:cNvCxnSpPr>
            <a:cxnSpLocks/>
          </p:cNvCxnSpPr>
          <p:nvPr/>
        </p:nvCxnSpPr>
        <p:spPr>
          <a:xfrm>
            <a:off x="7476715" y="2777549"/>
            <a:ext cx="4389120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247E404-B409-FB4C-B6D8-ED60D4F98533}"/>
              </a:ext>
            </a:extLst>
          </p:cNvPr>
          <p:cNvCxnSpPr>
            <a:cxnSpLocks/>
          </p:cNvCxnSpPr>
          <p:nvPr/>
        </p:nvCxnSpPr>
        <p:spPr>
          <a:xfrm>
            <a:off x="7476715" y="3968355"/>
            <a:ext cx="4389120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8FCAC5A-B7DF-804A-8DD3-1A4AD2DD2363}"/>
              </a:ext>
            </a:extLst>
          </p:cNvPr>
          <p:cNvCxnSpPr>
            <a:cxnSpLocks/>
          </p:cNvCxnSpPr>
          <p:nvPr/>
        </p:nvCxnSpPr>
        <p:spPr>
          <a:xfrm>
            <a:off x="7476715" y="5159159"/>
            <a:ext cx="4389120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99036803-EFDD-9449-9CE8-1FC5DA3346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84706" y="1875760"/>
            <a:ext cx="612775" cy="612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35C46D-B152-0148-8789-32BDD18392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8000" y="1724947"/>
            <a:ext cx="4389120" cy="9144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828A700E-F9E3-1C4F-A632-DB860BD3B4BD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7478000" y="2915752"/>
            <a:ext cx="4389120" cy="9144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ECF60B23-CDCC-7047-8D19-B72244A4E8D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7478000" y="5297361"/>
            <a:ext cx="4389120" cy="9144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4E31AE44-F23B-3F4C-BDA7-B15F69D204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34658" y="791389"/>
            <a:ext cx="6035040" cy="76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1" name="Picture Placeholder 24">
            <a:extLst>
              <a:ext uri="{FF2B5EF4-FFF2-40B4-BE49-F238E27FC236}">
                <a16:creationId xmlns:a16="http://schemas.microsoft.com/office/drawing/2014/main" id="{2D06D923-BA17-394A-9558-19AFA6F267C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84706" y="3066565"/>
            <a:ext cx="612775" cy="612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2" name="Picture Placeholder 24">
            <a:extLst>
              <a:ext uri="{FF2B5EF4-FFF2-40B4-BE49-F238E27FC236}">
                <a16:creationId xmlns:a16="http://schemas.microsoft.com/office/drawing/2014/main" id="{E7DC0657-762A-4244-B034-3E58E08BA02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84706" y="4257370"/>
            <a:ext cx="612775" cy="612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3" name="Picture Placeholder 24">
            <a:extLst>
              <a:ext uri="{FF2B5EF4-FFF2-40B4-BE49-F238E27FC236}">
                <a16:creationId xmlns:a16="http://schemas.microsoft.com/office/drawing/2014/main" id="{962B388D-7C08-F24C-A28C-3B6121420DF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84706" y="5448174"/>
            <a:ext cx="612775" cy="612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4" name="Slide Number Placeholder 1">
            <a:extLst>
              <a:ext uri="{FF2B5EF4-FFF2-40B4-BE49-F238E27FC236}">
                <a16:creationId xmlns:a16="http://schemas.microsoft.com/office/drawing/2014/main" id="{8F44510E-9829-424F-AD28-979345B0A1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9886" y="6402650"/>
            <a:ext cx="2743200" cy="18288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fld id="{64ABCB9C-E6B9-0A4D-B554-63AE7A890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7658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_Custom Layout">
  <p:cSld name="38_Custom Layou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3"/>
          <p:cNvSpPr txBox="1">
            <a:spLocks noGrp="1"/>
          </p:cNvSpPr>
          <p:nvPr>
            <p:ph type="sldNum" idx="12"/>
          </p:nvPr>
        </p:nvSpPr>
        <p:spPr>
          <a:xfrm>
            <a:off x="9119886" y="6402650"/>
            <a:ext cx="2743200" cy="1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3" name="Google Shape;113;p53"/>
          <p:cNvSpPr>
            <a:spLocks noGrp="1"/>
          </p:cNvSpPr>
          <p:nvPr>
            <p:ph type="pic" idx="2"/>
          </p:nvPr>
        </p:nvSpPr>
        <p:spPr>
          <a:xfrm>
            <a:off x="0" y="0"/>
            <a:ext cx="12188952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536815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Custom Layout">
  <p:cSld name="38_Custom Layou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6"/>
          <p:cNvSpPr txBox="1">
            <a:spLocks noGrp="1"/>
          </p:cNvSpPr>
          <p:nvPr>
            <p:ph type="sldNum" idx="12"/>
          </p:nvPr>
        </p:nvSpPr>
        <p:spPr>
          <a:xfrm>
            <a:off x="9119886" y="6402650"/>
            <a:ext cx="2743200" cy="1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6" name="Google Shape;56;p56"/>
          <p:cNvSpPr txBox="1"/>
          <p:nvPr/>
        </p:nvSpPr>
        <p:spPr>
          <a:xfrm>
            <a:off x="1524" y="0"/>
            <a:ext cx="12188952" cy="132430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0" tIns="91425" rIns="0" bIns="0" anchor="ctr" anchorCtr="0">
            <a:noAutofit/>
          </a:bodyPr>
          <a:lstStyle/>
          <a:p>
            <a:pPr marL="1778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600" b="0" i="0" u="none" strike="noStrike" cap="none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57" name="Google Shape;57;p56"/>
          <p:cNvSpPr txBox="1">
            <a:spLocks noGrp="1"/>
          </p:cNvSpPr>
          <p:nvPr>
            <p:ph type="title"/>
          </p:nvPr>
        </p:nvSpPr>
        <p:spPr>
          <a:xfrm>
            <a:off x="458724" y="466896"/>
            <a:ext cx="11274552" cy="582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ibre Franklin Medium"/>
              <a:buNone/>
              <a:defRPr sz="4400" b="0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56"/>
          <p:cNvSpPr txBox="1">
            <a:spLocks noGrp="1"/>
          </p:cNvSpPr>
          <p:nvPr>
            <p:ph type="body" idx="1"/>
          </p:nvPr>
        </p:nvSpPr>
        <p:spPr>
          <a:xfrm>
            <a:off x="458724" y="168022"/>
            <a:ext cx="11274552" cy="324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0" bIns="182875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59" name="Google Shape;59;p56"/>
          <p:cNvSpPr>
            <a:spLocks noGrp="1"/>
          </p:cNvSpPr>
          <p:nvPr>
            <p:ph type="pic" idx="2"/>
          </p:nvPr>
        </p:nvSpPr>
        <p:spPr>
          <a:xfrm>
            <a:off x="7241078" y="1703388"/>
            <a:ext cx="4572000" cy="4371975"/>
          </a:xfrm>
          <a:prstGeom prst="rect">
            <a:avLst/>
          </a:prstGeom>
          <a:noFill/>
          <a:ln>
            <a:noFill/>
          </a:ln>
        </p:spPr>
      </p:sp>
      <p:sp>
        <p:nvSpPr>
          <p:cNvPr id="60" name="Google Shape;60;p56"/>
          <p:cNvSpPr txBox="1">
            <a:spLocks noGrp="1"/>
          </p:cNvSpPr>
          <p:nvPr>
            <p:ph type="body" idx="3"/>
          </p:nvPr>
        </p:nvSpPr>
        <p:spPr>
          <a:xfrm>
            <a:off x="377825" y="1703388"/>
            <a:ext cx="6536832" cy="4453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NTR"/>
              <a:buChar char="•"/>
              <a:defRPr sz="2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TR"/>
              <a:buChar char="•"/>
              <a:defRPr sz="2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TR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TR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TR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38341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7" name="Google Shape;17;p1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8" name="Google Shape;18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49093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Image and Text" preserve="1">
  <p:cSld name="Large Image and Text">
    <p:bg>
      <p:bgPr>
        <a:solidFill>
          <a:schemeClr val="l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6"/>
          <p:cNvSpPr txBox="1">
            <a:spLocks noGrp="1"/>
          </p:cNvSpPr>
          <p:nvPr>
            <p:ph type="ctrTitle"/>
          </p:nvPr>
        </p:nvSpPr>
        <p:spPr>
          <a:xfrm>
            <a:off x="84000" y="3517901"/>
            <a:ext cx="6012000" cy="1409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288000" tIns="45700" rIns="432000" bIns="144000" anchor="b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Calibri"/>
              <a:buNone/>
              <a:defRPr sz="4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" name="Google Shape;23;p16"/>
          <p:cNvSpPr txBox="1">
            <a:spLocks noGrp="1"/>
          </p:cNvSpPr>
          <p:nvPr>
            <p:ph type="subTitle" idx="1"/>
          </p:nvPr>
        </p:nvSpPr>
        <p:spPr>
          <a:xfrm>
            <a:off x="84000" y="4927600"/>
            <a:ext cx="6012000" cy="1845743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288000" tIns="144000" rIns="432000" bIns="45700" anchor="t" anchorCtr="0">
            <a:normAutofit/>
          </a:bodyPr>
          <a:lstStyle>
            <a:lvl1pPr lv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" name="Google Shape;2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" name="Google Shape;25;p16"/>
          <p:cNvSpPr txBox="1"/>
          <p:nvPr/>
        </p:nvSpPr>
        <p:spPr>
          <a:xfrm>
            <a:off x="5861957" y="661307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16"/>
          <p:cNvSpPr>
            <a:spLocks noGrp="1"/>
          </p:cNvSpPr>
          <p:nvPr>
            <p:ph type="pic" idx="2"/>
          </p:nvPr>
        </p:nvSpPr>
        <p:spPr>
          <a:xfrm>
            <a:off x="84000" y="86714"/>
            <a:ext cx="6009285" cy="3431187"/>
          </a:xfrm>
          <a:prstGeom prst="rect">
            <a:avLst/>
          </a:prstGeom>
          <a:solidFill>
            <a:srgbClr val="333333"/>
          </a:solidFill>
          <a:ln>
            <a:noFill/>
          </a:ln>
        </p:spPr>
      </p:sp>
      <p:sp>
        <p:nvSpPr>
          <p:cNvPr id="27" name="Google Shape;27;p16"/>
          <p:cNvSpPr txBox="1">
            <a:spLocks noGrp="1"/>
          </p:cNvSpPr>
          <p:nvPr>
            <p:ph type="body" idx="3"/>
          </p:nvPr>
        </p:nvSpPr>
        <p:spPr>
          <a:xfrm>
            <a:off x="6464300" y="1152000"/>
            <a:ext cx="53077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800"/>
              <a:buChar char="•"/>
              <a:defRPr>
                <a:solidFill>
                  <a:srgbClr val="3F3F3F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>
                <a:solidFill>
                  <a:srgbClr val="3F3F3F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>
                <a:solidFill>
                  <a:srgbClr val="3F3F3F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>
                <a:solidFill>
                  <a:srgbClr val="3F3F3F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>
                <a:solidFill>
                  <a:srgbClr val="3F3F3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95112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31176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7" name="Google Shape;17;p1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8" name="Google Shape;18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5">
            <a:extLst>
              <a:ext uri="{FF2B5EF4-FFF2-40B4-BE49-F238E27FC236}">
                <a16:creationId xmlns:a16="http://schemas.microsoft.com/office/drawing/2014/main" id="{579B8D2C-2A0A-FC48-8A78-258E1E58959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02096" y="0"/>
            <a:ext cx="6089904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FBDE163-BEF1-864B-BF2C-6EF16F55F951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1343342" y="4106557"/>
            <a:ext cx="4389120" cy="9144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11FC238-4BA2-C341-960C-7AE0C9332E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1231"/>
            <a:ext cx="6035040" cy="498203"/>
          </a:xfrm>
          <a:prstGeom prst="rect">
            <a:avLst/>
          </a:prstGeom>
        </p:spPr>
        <p:txBody>
          <a:bodyPr anchor="t" anchorCtr="0"/>
          <a:lstStyle>
            <a:lvl1pPr algn="ctr">
              <a:defRPr sz="3000" spc="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90FCBCB-19F7-F249-97C7-B30D0E7CB1F7}"/>
              </a:ext>
            </a:extLst>
          </p:cNvPr>
          <p:cNvSpPr>
            <a:spLocks noChangeAspect="1"/>
          </p:cNvSpPr>
          <p:nvPr userDrawn="1"/>
        </p:nvSpPr>
        <p:spPr>
          <a:xfrm>
            <a:off x="204864" y="1730576"/>
            <a:ext cx="903142" cy="90314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B81A196-46EA-424D-A0F4-168423286651}"/>
              </a:ext>
            </a:extLst>
          </p:cNvPr>
          <p:cNvSpPr>
            <a:spLocks noChangeAspect="1"/>
          </p:cNvSpPr>
          <p:nvPr userDrawn="1"/>
        </p:nvSpPr>
        <p:spPr>
          <a:xfrm>
            <a:off x="204864" y="2921381"/>
            <a:ext cx="903142" cy="90314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91C1B84-5115-DA44-8932-1753ABD2D895}"/>
              </a:ext>
            </a:extLst>
          </p:cNvPr>
          <p:cNvSpPr>
            <a:spLocks noChangeAspect="1"/>
          </p:cNvSpPr>
          <p:nvPr userDrawn="1"/>
        </p:nvSpPr>
        <p:spPr>
          <a:xfrm>
            <a:off x="204864" y="4112186"/>
            <a:ext cx="903142" cy="90314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53EA427-C3E0-1D49-89B7-BBAB4FF708C0}"/>
              </a:ext>
            </a:extLst>
          </p:cNvPr>
          <p:cNvSpPr>
            <a:spLocks noChangeAspect="1"/>
          </p:cNvSpPr>
          <p:nvPr userDrawn="1"/>
        </p:nvSpPr>
        <p:spPr>
          <a:xfrm>
            <a:off x="204864" y="5302990"/>
            <a:ext cx="903142" cy="90314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B1F9DB3-8A0C-B74E-93DF-5611CA2637FE}"/>
              </a:ext>
            </a:extLst>
          </p:cNvPr>
          <p:cNvCxnSpPr>
            <a:cxnSpLocks/>
          </p:cNvCxnSpPr>
          <p:nvPr userDrawn="1"/>
        </p:nvCxnSpPr>
        <p:spPr>
          <a:xfrm>
            <a:off x="1342057" y="2777549"/>
            <a:ext cx="4389120" cy="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A617C8-353B-C44B-96E3-E9B5BE3E87DE}"/>
              </a:ext>
            </a:extLst>
          </p:cNvPr>
          <p:cNvCxnSpPr>
            <a:cxnSpLocks/>
          </p:cNvCxnSpPr>
          <p:nvPr userDrawn="1"/>
        </p:nvCxnSpPr>
        <p:spPr>
          <a:xfrm>
            <a:off x="1342057" y="3968355"/>
            <a:ext cx="4389120" cy="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B3666FA-1BDD-DC46-BBC4-EBFD58B7B85C}"/>
              </a:ext>
            </a:extLst>
          </p:cNvPr>
          <p:cNvCxnSpPr>
            <a:cxnSpLocks/>
          </p:cNvCxnSpPr>
          <p:nvPr userDrawn="1"/>
        </p:nvCxnSpPr>
        <p:spPr>
          <a:xfrm>
            <a:off x="1342057" y="5159159"/>
            <a:ext cx="4389120" cy="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24">
            <a:extLst>
              <a:ext uri="{FF2B5EF4-FFF2-40B4-BE49-F238E27FC236}">
                <a16:creationId xmlns:a16="http://schemas.microsoft.com/office/drawing/2014/main" id="{11CDF456-6A8D-0E49-A0C5-9CA3BA60E48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50048" y="1875760"/>
            <a:ext cx="612775" cy="612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163E5FE-6043-D34E-851A-672FC5CBFA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3342" y="1724947"/>
            <a:ext cx="4389120" cy="9144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FF1E651-55F0-4D42-BE26-2716D996EA05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343342" y="2915752"/>
            <a:ext cx="4389120" cy="9144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13434F1-4777-D24C-AE25-50F0CB5ACFC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343342" y="5297361"/>
            <a:ext cx="4389120" cy="9144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11DFEDFF-3F6C-0147-B1CE-98BC028AB8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791389"/>
            <a:ext cx="6035040" cy="76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9" name="Picture Placeholder 24">
            <a:extLst>
              <a:ext uri="{FF2B5EF4-FFF2-40B4-BE49-F238E27FC236}">
                <a16:creationId xmlns:a16="http://schemas.microsoft.com/office/drawing/2014/main" id="{5946131E-D9F7-6A45-A8F5-388F51BCF5D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0048" y="3066565"/>
            <a:ext cx="612775" cy="612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Picture Placeholder 24">
            <a:extLst>
              <a:ext uri="{FF2B5EF4-FFF2-40B4-BE49-F238E27FC236}">
                <a16:creationId xmlns:a16="http://schemas.microsoft.com/office/drawing/2014/main" id="{0655935C-F9E1-5E42-8E60-9D80E6B05A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0048" y="4257370"/>
            <a:ext cx="612775" cy="612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Picture Placeholder 24">
            <a:extLst>
              <a:ext uri="{FF2B5EF4-FFF2-40B4-BE49-F238E27FC236}">
                <a16:creationId xmlns:a16="http://schemas.microsoft.com/office/drawing/2014/main" id="{F9496E1D-6A8B-6744-9DA1-8B90C49BD22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0048" y="5448174"/>
            <a:ext cx="612775" cy="612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06A883-A300-DE4F-94B8-D5078A622C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ABCB9C-E6B9-0A4D-B554-63AE7A890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805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15982C-6DDE-AE41-BC2A-B892D1176C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64ABCB9C-E6B9-0A4D-B554-63AE7A890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5">
            <a:extLst>
              <a:ext uri="{FF2B5EF4-FFF2-40B4-BE49-F238E27FC236}">
                <a16:creationId xmlns:a16="http://schemas.microsoft.com/office/drawing/2014/main" id="{731769F6-CE48-A340-9148-8B91E56E4B6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6089904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1519C1D-AEC8-C448-AB0D-D670A7FA7408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7478000" y="4106557"/>
            <a:ext cx="4389120" cy="9144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FE6C94D-B0FD-A246-ACBA-3BB62AF5FD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4658" y="271231"/>
            <a:ext cx="6035040" cy="498203"/>
          </a:xfrm>
          <a:prstGeom prst="rect">
            <a:avLst/>
          </a:prstGeom>
        </p:spPr>
        <p:txBody>
          <a:bodyPr anchor="t" anchorCtr="0"/>
          <a:lstStyle>
            <a:lvl1pPr algn="ctr">
              <a:defRPr sz="3000" spc="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7347C98-E5A2-CF48-A590-4E4DAE13ABF7}"/>
              </a:ext>
            </a:extLst>
          </p:cNvPr>
          <p:cNvSpPr>
            <a:spLocks noChangeAspect="1"/>
          </p:cNvSpPr>
          <p:nvPr userDrawn="1"/>
        </p:nvSpPr>
        <p:spPr>
          <a:xfrm>
            <a:off x="6339522" y="1730576"/>
            <a:ext cx="903142" cy="90314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59C3F4D-64C4-9A42-A211-FD40CD328A2F}"/>
              </a:ext>
            </a:extLst>
          </p:cNvPr>
          <p:cNvSpPr>
            <a:spLocks noChangeAspect="1"/>
          </p:cNvSpPr>
          <p:nvPr userDrawn="1"/>
        </p:nvSpPr>
        <p:spPr>
          <a:xfrm>
            <a:off x="6339522" y="2921381"/>
            <a:ext cx="903142" cy="90314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79D1EE7-19BF-4444-BB13-4FF09ED76DC2}"/>
              </a:ext>
            </a:extLst>
          </p:cNvPr>
          <p:cNvSpPr>
            <a:spLocks noChangeAspect="1"/>
          </p:cNvSpPr>
          <p:nvPr userDrawn="1"/>
        </p:nvSpPr>
        <p:spPr>
          <a:xfrm>
            <a:off x="6339522" y="4112186"/>
            <a:ext cx="903142" cy="90314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DD6374F-798E-314B-9ABA-26ECFC8EC29B}"/>
              </a:ext>
            </a:extLst>
          </p:cNvPr>
          <p:cNvSpPr>
            <a:spLocks noChangeAspect="1"/>
          </p:cNvSpPr>
          <p:nvPr userDrawn="1"/>
        </p:nvSpPr>
        <p:spPr>
          <a:xfrm>
            <a:off x="6339522" y="5302990"/>
            <a:ext cx="903142" cy="90314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3260A7F-38C0-9B48-AC0B-C2BE5E0BAAED}"/>
              </a:ext>
            </a:extLst>
          </p:cNvPr>
          <p:cNvCxnSpPr>
            <a:cxnSpLocks/>
          </p:cNvCxnSpPr>
          <p:nvPr userDrawn="1"/>
        </p:nvCxnSpPr>
        <p:spPr>
          <a:xfrm>
            <a:off x="7476715" y="2777549"/>
            <a:ext cx="4389120" cy="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DA0E4BA-0C21-DE4A-9C8D-9FE7B2E1C691}"/>
              </a:ext>
            </a:extLst>
          </p:cNvPr>
          <p:cNvCxnSpPr>
            <a:cxnSpLocks/>
          </p:cNvCxnSpPr>
          <p:nvPr userDrawn="1"/>
        </p:nvCxnSpPr>
        <p:spPr>
          <a:xfrm>
            <a:off x="7476715" y="3968355"/>
            <a:ext cx="4389120" cy="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CCE7597-7D67-CB45-A569-B808FAB3F047}"/>
              </a:ext>
            </a:extLst>
          </p:cNvPr>
          <p:cNvCxnSpPr>
            <a:cxnSpLocks/>
          </p:cNvCxnSpPr>
          <p:nvPr userDrawn="1"/>
        </p:nvCxnSpPr>
        <p:spPr>
          <a:xfrm>
            <a:off x="7476715" y="5159159"/>
            <a:ext cx="4389120" cy="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24">
            <a:extLst>
              <a:ext uri="{FF2B5EF4-FFF2-40B4-BE49-F238E27FC236}">
                <a16:creationId xmlns:a16="http://schemas.microsoft.com/office/drawing/2014/main" id="{33F2D5C2-5015-474D-B4F8-C9C0859D3D3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484706" y="1875760"/>
            <a:ext cx="612775" cy="612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3B41C68B-0E74-924F-93AE-DB7E87C294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8000" y="1724947"/>
            <a:ext cx="4389120" cy="9144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25444C4D-9778-6F46-8BFE-0C6ABC8F7BC0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7478000" y="2915752"/>
            <a:ext cx="4389120" cy="91440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82236E0-6068-7044-A11A-25A15FD2D3E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7478000" y="5297361"/>
            <a:ext cx="4389120" cy="9144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BB1CD1E8-7E55-D449-93BA-FFC9819314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34658" y="791389"/>
            <a:ext cx="6035040" cy="76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9" name="Picture Placeholder 24">
            <a:extLst>
              <a:ext uri="{FF2B5EF4-FFF2-40B4-BE49-F238E27FC236}">
                <a16:creationId xmlns:a16="http://schemas.microsoft.com/office/drawing/2014/main" id="{D8DADC34-0EBF-9043-8A6A-9F2FC9CA24D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84706" y="3066565"/>
            <a:ext cx="612775" cy="612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Picture Placeholder 24">
            <a:extLst>
              <a:ext uri="{FF2B5EF4-FFF2-40B4-BE49-F238E27FC236}">
                <a16:creationId xmlns:a16="http://schemas.microsoft.com/office/drawing/2014/main" id="{FB66B21C-59AA-D544-8197-A0F32EFA066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84706" y="4257370"/>
            <a:ext cx="612775" cy="612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Picture Placeholder 24">
            <a:extLst>
              <a:ext uri="{FF2B5EF4-FFF2-40B4-BE49-F238E27FC236}">
                <a16:creationId xmlns:a16="http://schemas.microsoft.com/office/drawing/2014/main" id="{FEA6D278-A0D8-7540-BEEA-50CFC0DC160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84706" y="5448174"/>
            <a:ext cx="612775" cy="612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83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5">
            <a:extLst>
              <a:ext uri="{FF2B5EF4-FFF2-40B4-BE49-F238E27FC236}">
                <a16:creationId xmlns:a16="http://schemas.microsoft.com/office/drawing/2014/main" id="{6078B23A-7842-3740-B27C-32466F7FA5A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02096" y="0"/>
            <a:ext cx="6089904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AF16592-4ED5-E844-8EF3-F8CCF6610F3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1343342" y="4106557"/>
            <a:ext cx="4389120" cy="9144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233B466-E0E1-C84C-8EC2-6D74EB83E4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1231"/>
            <a:ext cx="6035040" cy="498203"/>
          </a:xfrm>
          <a:prstGeom prst="rect">
            <a:avLst/>
          </a:prstGeom>
        </p:spPr>
        <p:txBody>
          <a:bodyPr anchor="t" anchorCtr="0"/>
          <a:lstStyle>
            <a:lvl1pPr algn="ctr">
              <a:defRPr sz="3000" spc="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DC2446-683A-FC4C-B54A-328458677B79}"/>
              </a:ext>
            </a:extLst>
          </p:cNvPr>
          <p:cNvSpPr>
            <a:spLocks noChangeAspect="1"/>
          </p:cNvSpPr>
          <p:nvPr userDrawn="1"/>
        </p:nvSpPr>
        <p:spPr>
          <a:xfrm>
            <a:off x="204864" y="1730576"/>
            <a:ext cx="903142" cy="90314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F088DF7-038B-E049-8912-A469EF59715A}"/>
              </a:ext>
            </a:extLst>
          </p:cNvPr>
          <p:cNvSpPr>
            <a:spLocks noChangeAspect="1"/>
          </p:cNvSpPr>
          <p:nvPr userDrawn="1"/>
        </p:nvSpPr>
        <p:spPr>
          <a:xfrm>
            <a:off x="204864" y="2921381"/>
            <a:ext cx="903142" cy="90314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75EDC2E-2830-B04C-ADD8-6F0ED22D595B}"/>
              </a:ext>
            </a:extLst>
          </p:cNvPr>
          <p:cNvSpPr>
            <a:spLocks noChangeAspect="1"/>
          </p:cNvSpPr>
          <p:nvPr userDrawn="1"/>
        </p:nvSpPr>
        <p:spPr>
          <a:xfrm>
            <a:off x="204864" y="4112186"/>
            <a:ext cx="903142" cy="90314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9FF6C3F-C8DB-7048-A359-58404198B241}"/>
              </a:ext>
            </a:extLst>
          </p:cNvPr>
          <p:cNvSpPr>
            <a:spLocks noChangeAspect="1"/>
          </p:cNvSpPr>
          <p:nvPr userDrawn="1"/>
        </p:nvSpPr>
        <p:spPr>
          <a:xfrm>
            <a:off x="204864" y="5302990"/>
            <a:ext cx="903142" cy="90314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1F1E19-CB25-C44A-9504-BBC98D04C036}"/>
              </a:ext>
            </a:extLst>
          </p:cNvPr>
          <p:cNvCxnSpPr>
            <a:cxnSpLocks/>
          </p:cNvCxnSpPr>
          <p:nvPr userDrawn="1"/>
        </p:nvCxnSpPr>
        <p:spPr>
          <a:xfrm>
            <a:off x="1342057" y="2777549"/>
            <a:ext cx="4389120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92964CB-C6D4-8341-8C8B-93FABD287263}"/>
              </a:ext>
            </a:extLst>
          </p:cNvPr>
          <p:cNvCxnSpPr>
            <a:cxnSpLocks/>
          </p:cNvCxnSpPr>
          <p:nvPr userDrawn="1"/>
        </p:nvCxnSpPr>
        <p:spPr>
          <a:xfrm>
            <a:off x="1342057" y="3968355"/>
            <a:ext cx="4389120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AF8218D-E0AF-6540-9D1C-1249F99AB6B9}"/>
              </a:ext>
            </a:extLst>
          </p:cNvPr>
          <p:cNvCxnSpPr>
            <a:cxnSpLocks/>
          </p:cNvCxnSpPr>
          <p:nvPr userDrawn="1"/>
        </p:nvCxnSpPr>
        <p:spPr>
          <a:xfrm>
            <a:off x="1342057" y="5159159"/>
            <a:ext cx="4389120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24">
            <a:extLst>
              <a:ext uri="{FF2B5EF4-FFF2-40B4-BE49-F238E27FC236}">
                <a16:creationId xmlns:a16="http://schemas.microsoft.com/office/drawing/2014/main" id="{A77E6673-4F12-B94B-AB9A-8485DB306A1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50048" y="1875760"/>
            <a:ext cx="612775" cy="612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3778751-259A-0E4B-B4BC-6DD2C455F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3342" y="1724947"/>
            <a:ext cx="4389120" cy="9144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881C41E-21A8-394E-8EE1-441AC34DA74D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343342" y="2915752"/>
            <a:ext cx="4389120" cy="9144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C6E6360C-5F40-E445-B552-376EE9866BE7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343342" y="5297361"/>
            <a:ext cx="4389120" cy="9144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9C418B15-C0B2-3342-A986-3FB1C7026A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791389"/>
            <a:ext cx="6035040" cy="76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9" name="Picture Placeholder 24">
            <a:extLst>
              <a:ext uri="{FF2B5EF4-FFF2-40B4-BE49-F238E27FC236}">
                <a16:creationId xmlns:a16="http://schemas.microsoft.com/office/drawing/2014/main" id="{F74ED46E-45C2-BC4D-A8B9-2290BA3D263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0048" y="3066565"/>
            <a:ext cx="612775" cy="612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Picture Placeholder 24">
            <a:extLst>
              <a:ext uri="{FF2B5EF4-FFF2-40B4-BE49-F238E27FC236}">
                <a16:creationId xmlns:a16="http://schemas.microsoft.com/office/drawing/2014/main" id="{C6AF48A7-A787-6745-B4D2-21DBD87B633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0048" y="4257370"/>
            <a:ext cx="612775" cy="612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Picture Placeholder 24">
            <a:extLst>
              <a:ext uri="{FF2B5EF4-FFF2-40B4-BE49-F238E27FC236}">
                <a16:creationId xmlns:a16="http://schemas.microsoft.com/office/drawing/2014/main" id="{DBDE8ECB-5E23-E74B-8768-BE6B50B8FFA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0048" y="5448174"/>
            <a:ext cx="612775" cy="612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F9F49B-159F-A647-BA1B-A592DEA70D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ABCB9C-E6B9-0A4D-B554-63AE7A890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486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D244FE-2FA1-8744-A389-7A55A4B3CD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64ABCB9C-E6B9-0A4D-B554-63AE7A890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5">
            <a:extLst>
              <a:ext uri="{FF2B5EF4-FFF2-40B4-BE49-F238E27FC236}">
                <a16:creationId xmlns:a16="http://schemas.microsoft.com/office/drawing/2014/main" id="{534B3FC1-AEB9-684B-86FE-5E9CCA56FE5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6089904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BCF5DB9-D22F-EC4C-B696-168EC8D27625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7478000" y="4106557"/>
            <a:ext cx="4389120" cy="9144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F262EA5-AFD6-B648-B2A7-81D2A38A2B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4658" y="271231"/>
            <a:ext cx="6035040" cy="498203"/>
          </a:xfrm>
          <a:prstGeom prst="rect">
            <a:avLst/>
          </a:prstGeom>
        </p:spPr>
        <p:txBody>
          <a:bodyPr anchor="t" anchorCtr="0"/>
          <a:lstStyle>
            <a:lvl1pPr algn="ctr">
              <a:defRPr sz="3000" spc="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FC5CFEB-1E7B-9E45-A2F6-C170CE889A60}"/>
              </a:ext>
            </a:extLst>
          </p:cNvPr>
          <p:cNvSpPr>
            <a:spLocks noChangeAspect="1"/>
          </p:cNvSpPr>
          <p:nvPr userDrawn="1"/>
        </p:nvSpPr>
        <p:spPr>
          <a:xfrm>
            <a:off x="6339522" y="1730576"/>
            <a:ext cx="903142" cy="90314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0D880B1-6169-A44B-A0D4-7F70514E0F4A}"/>
              </a:ext>
            </a:extLst>
          </p:cNvPr>
          <p:cNvSpPr>
            <a:spLocks noChangeAspect="1"/>
          </p:cNvSpPr>
          <p:nvPr userDrawn="1"/>
        </p:nvSpPr>
        <p:spPr>
          <a:xfrm>
            <a:off x="6339522" y="2921381"/>
            <a:ext cx="903142" cy="90314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94EE9DB-978B-1C4D-892A-41129E7115A8}"/>
              </a:ext>
            </a:extLst>
          </p:cNvPr>
          <p:cNvSpPr>
            <a:spLocks noChangeAspect="1"/>
          </p:cNvSpPr>
          <p:nvPr userDrawn="1"/>
        </p:nvSpPr>
        <p:spPr>
          <a:xfrm>
            <a:off x="6339522" y="4112186"/>
            <a:ext cx="903142" cy="90314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31959A1-7686-BC4E-B5F0-6B9B770FDC4F}"/>
              </a:ext>
            </a:extLst>
          </p:cNvPr>
          <p:cNvSpPr>
            <a:spLocks noChangeAspect="1"/>
          </p:cNvSpPr>
          <p:nvPr userDrawn="1"/>
        </p:nvSpPr>
        <p:spPr>
          <a:xfrm>
            <a:off x="6339522" y="5302990"/>
            <a:ext cx="903142" cy="90314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A5C4B64-9F2F-0240-8275-29DB5AA82DB7}"/>
              </a:ext>
            </a:extLst>
          </p:cNvPr>
          <p:cNvCxnSpPr>
            <a:cxnSpLocks/>
          </p:cNvCxnSpPr>
          <p:nvPr userDrawn="1"/>
        </p:nvCxnSpPr>
        <p:spPr>
          <a:xfrm>
            <a:off x="7476715" y="2777549"/>
            <a:ext cx="4389120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C0647A1-4917-B249-850B-D80A85079D8A}"/>
              </a:ext>
            </a:extLst>
          </p:cNvPr>
          <p:cNvCxnSpPr>
            <a:cxnSpLocks/>
          </p:cNvCxnSpPr>
          <p:nvPr userDrawn="1"/>
        </p:nvCxnSpPr>
        <p:spPr>
          <a:xfrm>
            <a:off x="7476715" y="3968355"/>
            <a:ext cx="4389120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9854D67-88CE-6346-A176-6D49093EED24}"/>
              </a:ext>
            </a:extLst>
          </p:cNvPr>
          <p:cNvCxnSpPr>
            <a:cxnSpLocks/>
          </p:cNvCxnSpPr>
          <p:nvPr userDrawn="1"/>
        </p:nvCxnSpPr>
        <p:spPr>
          <a:xfrm>
            <a:off x="7476715" y="5159159"/>
            <a:ext cx="4389120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24">
            <a:extLst>
              <a:ext uri="{FF2B5EF4-FFF2-40B4-BE49-F238E27FC236}">
                <a16:creationId xmlns:a16="http://schemas.microsoft.com/office/drawing/2014/main" id="{1578DE9D-5E83-894F-A8B7-E6E891F6F0C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484706" y="1875760"/>
            <a:ext cx="612775" cy="612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63DCB64-11E5-B14E-B7CB-A20AA8DC81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8000" y="1724947"/>
            <a:ext cx="4389120" cy="9144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5EFE4DE-A154-9F48-A3AB-2D18981890DC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7478000" y="2915752"/>
            <a:ext cx="4389120" cy="91440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0242D4B7-36CA-1A4D-9E93-78BEBAB05AA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7478000" y="5297361"/>
            <a:ext cx="4389120" cy="9144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9E96BD6D-B394-0C42-B83E-7BFF0B457F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34658" y="791389"/>
            <a:ext cx="6035040" cy="76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9" name="Picture Placeholder 24">
            <a:extLst>
              <a:ext uri="{FF2B5EF4-FFF2-40B4-BE49-F238E27FC236}">
                <a16:creationId xmlns:a16="http://schemas.microsoft.com/office/drawing/2014/main" id="{42AB935D-3D65-3B4F-8BE8-57A525BA9F5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84706" y="3066565"/>
            <a:ext cx="612775" cy="612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Picture Placeholder 24">
            <a:extLst>
              <a:ext uri="{FF2B5EF4-FFF2-40B4-BE49-F238E27FC236}">
                <a16:creationId xmlns:a16="http://schemas.microsoft.com/office/drawing/2014/main" id="{C7E4DE5E-8F2B-1842-893B-7EE75AFD4F7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84706" y="4257370"/>
            <a:ext cx="612775" cy="612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Picture Placeholder 24">
            <a:extLst>
              <a:ext uri="{FF2B5EF4-FFF2-40B4-BE49-F238E27FC236}">
                <a16:creationId xmlns:a16="http://schemas.microsoft.com/office/drawing/2014/main" id="{033DD33B-43CE-B64E-AB0E-5C39957AC13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84706" y="5448174"/>
            <a:ext cx="612775" cy="612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383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FCED06-D8BA-D542-84D6-7C20966BC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9886" y="6402650"/>
            <a:ext cx="2743200" cy="18288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fld id="{64ABCB9C-E6B9-0A4D-B554-63AE7A890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727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74" r:id="rId2"/>
    <p:sldLayoutId id="2147483675" r:id="rId3"/>
    <p:sldLayoutId id="2147483668" r:id="rId4"/>
    <p:sldLayoutId id="2147483655" r:id="rId5"/>
    <p:sldLayoutId id="2147483669" r:id="rId6"/>
    <p:sldLayoutId id="2147483670" r:id="rId7"/>
    <p:sldLayoutId id="2147483671" r:id="rId8"/>
    <p:sldLayoutId id="2147483672" r:id="rId9"/>
    <p:sldLayoutId id="2147483679" r:id="rId10"/>
    <p:sldLayoutId id="2147483680" r:id="rId11"/>
    <p:sldLayoutId id="2147483673" r:id="rId12"/>
    <p:sldLayoutId id="2147483676" r:id="rId13"/>
    <p:sldLayoutId id="2147483677" r:id="rId14"/>
    <p:sldLayoutId id="2147483678" r:id="rId15"/>
    <p:sldLayoutId id="2147483681" r:id="rId16"/>
    <p:sldLayoutId id="2147483683" r:id="rId17"/>
    <p:sldLayoutId id="2147483684" r:id="rId18"/>
    <p:sldLayoutId id="2147483685" r:id="rId19"/>
    <p:sldLayoutId id="2147483686" r:id="rId20"/>
    <p:sldLayoutId id="2147483682" r:id="rId21"/>
    <p:sldLayoutId id="2147483703" r:id="rId22"/>
    <p:sldLayoutId id="2147483701" r:id="rId23"/>
    <p:sldLayoutId id="2147483699" r:id="rId24"/>
    <p:sldLayoutId id="2147483700" r:id="rId25"/>
    <p:sldLayoutId id="2147483702" r:id="rId26"/>
    <p:sldLayoutId id="2147483689" r:id="rId27"/>
    <p:sldLayoutId id="2147483690" r:id="rId28"/>
    <p:sldLayoutId id="2147483694" r:id="rId29"/>
    <p:sldLayoutId id="2147483691" r:id="rId30"/>
    <p:sldLayoutId id="2147483687" r:id="rId31"/>
    <p:sldLayoutId id="2147483688" r:id="rId32"/>
    <p:sldLayoutId id="2147483695" r:id="rId33"/>
    <p:sldLayoutId id="2147483692" r:id="rId34"/>
    <p:sldLayoutId id="2147483696" r:id="rId35"/>
    <p:sldLayoutId id="2147483693" r:id="rId36"/>
    <p:sldLayoutId id="2147483697" r:id="rId37"/>
    <p:sldLayoutId id="2147483698" r:id="rId38"/>
    <p:sldLayoutId id="2147483704" r:id="rId39"/>
    <p:sldLayoutId id="2147483705" r:id="rId40"/>
    <p:sldLayoutId id="2147483654" r:id="rId41"/>
    <p:sldLayoutId id="2147483656" r:id="rId42"/>
    <p:sldLayoutId id="2147483657" r:id="rId43"/>
    <p:sldLayoutId id="2147483658" r:id="rId44"/>
    <p:sldLayoutId id="2147483659" r:id="rId45"/>
    <p:sldLayoutId id="2147483660" r:id="rId46"/>
    <p:sldLayoutId id="2147483661" r:id="rId47"/>
    <p:sldLayoutId id="2147483662" r:id="rId48"/>
    <p:sldLayoutId id="2147483663" r:id="rId49"/>
    <p:sldLayoutId id="2147483706" r:id="rId50"/>
    <p:sldLayoutId id="2147483707" r:id="rId5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1" name="Google Shape;11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47866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1" name="Google Shape;11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ltryba@kearnswest.com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ltryba@kearnswest.com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8.xml"/><Relationship Id="rId4" Type="http://schemas.openxmlformats.org/officeDocument/2006/relationships/hyperlink" Target="https://csamp.baydeltalive.com/recovery/reorienting-to-recovery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1" descr="An aerial view of a city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t="565" r="1123" b="56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B67F9CA-D613-4A4B-B8FB-FA1E4A9C1AFE}"/>
              </a:ext>
            </a:extLst>
          </p:cNvPr>
          <p:cNvSpPr/>
          <p:nvPr/>
        </p:nvSpPr>
        <p:spPr>
          <a:xfrm>
            <a:off x="2804160" y="1889760"/>
            <a:ext cx="6583680" cy="2926080"/>
          </a:xfrm>
          <a:prstGeom prst="rect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Google Shape;37;p1"/>
          <p:cNvSpPr txBox="1">
            <a:spLocks noGrp="1"/>
          </p:cNvSpPr>
          <p:nvPr>
            <p:ph type="ctrTitle"/>
          </p:nvPr>
        </p:nvSpPr>
        <p:spPr>
          <a:xfrm>
            <a:off x="2804161" y="2356747"/>
            <a:ext cx="6583680" cy="2144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288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93548"/>
              <a:buFont typeface="Calibri"/>
              <a:buNone/>
            </a:pPr>
            <a:r>
              <a:rPr lang="en-US" dirty="0">
                <a:solidFill>
                  <a:schemeClr val="lt1"/>
                </a:solidFill>
                <a:latin typeface="Franklin Gothic Medium" panose="020B0603020102020204" pitchFamily="34" charset="0"/>
                <a:sym typeface="Calibri"/>
              </a:rPr>
              <a:t>Reorienting to Recovery</a:t>
            </a:r>
            <a:br>
              <a:rPr lang="en-US" sz="2800" dirty="0">
                <a:solidFill>
                  <a:schemeClr val="lt1"/>
                </a:solidFill>
                <a:latin typeface="Franklin Gothic Book" panose="020B0503020102020204" pitchFamily="34" charset="0"/>
                <a:sym typeface="Calibri"/>
              </a:rPr>
            </a:br>
            <a:endParaRPr sz="3000" dirty="0">
              <a:latin typeface="Franklin Gothic Book" panose="020B05030201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5B846A-50DC-CC47-A9EF-A1559458615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C8282D-64B7-4361-A5E5-8B64065CF297}"/>
              </a:ext>
            </a:extLst>
          </p:cNvPr>
          <p:cNvSpPr txBox="1"/>
          <p:nvPr/>
        </p:nvSpPr>
        <p:spPr>
          <a:xfrm>
            <a:off x="18288" y="6585530"/>
            <a:ext cx="38496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Photo Credit: California Department of Water Resources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24"/>
          <p:cNvSpPr txBox="1"/>
          <p:nvPr/>
        </p:nvSpPr>
        <p:spPr>
          <a:xfrm>
            <a:off x="11143166" y="644978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7" name="Google Shape;1207;p24"/>
          <p:cNvSpPr txBox="1"/>
          <p:nvPr/>
        </p:nvSpPr>
        <p:spPr>
          <a:xfrm>
            <a:off x="11617452" y="636814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8" name="Google Shape;1208;p24"/>
          <p:cNvSpPr txBox="1"/>
          <p:nvPr/>
        </p:nvSpPr>
        <p:spPr>
          <a:xfrm>
            <a:off x="11208481" y="636814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0" name="Google Shape;1210;p24"/>
          <p:cNvSpPr txBox="1">
            <a:spLocks noGrp="1"/>
          </p:cNvSpPr>
          <p:nvPr>
            <p:ph type="title"/>
          </p:nvPr>
        </p:nvSpPr>
        <p:spPr>
          <a:xfrm>
            <a:off x="458724" y="466896"/>
            <a:ext cx="11274600" cy="5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ibre Franklin Medium"/>
              <a:buNone/>
            </a:pPr>
            <a:r>
              <a:rPr lang="en-US" dirty="0"/>
              <a:t>Engagement Overview</a:t>
            </a:r>
            <a:endParaRPr dirty="0"/>
          </a:p>
        </p:txBody>
      </p:sp>
      <p:sp>
        <p:nvSpPr>
          <p:cNvPr id="1211" name="Google Shape;1211;p24"/>
          <p:cNvSpPr txBox="1">
            <a:spLocks noGrp="1"/>
          </p:cNvSpPr>
          <p:nvPr>
            <p:ph type="body" idx="1"/>
          </p:nvPr>
        </p:nvSpPr>
        <p:spPr>
          <a:xfrm>
            <a:off x="458724" y="168022"/>
            <a:ext cx="112746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0" bIns="18287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/>
              <a:t>PHASE 2</a:t>
            </a:r>
            <a:endParaRPr/>
          </a:p>
        </p:txBody>
      </p:sp>
      <p:sp>
        <p:nvSpPr>
          <p:cNvPr id="1213" name="Google Shape;1213;p24"/>
          <p:cNvSpPr txBox="1"/>
          <p:nvPr/>
        </p:nvSpPr>
        <p:spPr>
          <a:xfrm>
            <a:off x="284734" y="1424824"/>
            <a:ext cx="11448590" cy="4390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i="0" u="sng" strike="noStrike" cap="none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Phase 2 Engagement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 i="0" u="none" strike="noStrike" cap="none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20 presentations to regional and interest-based associations across the Central Valley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Libre Franklin"/>
                <a:ea typeface="Libre Franklin"/>
                <a:cs typeface="Libre Franklin"/>
                <a:sym typeface="Libre Franklin"/>
              </a:rPr>
              <a:t>2 “deep dive” webinars held in March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Libre Franklin"/>
                <a:ea typeface="Libre Franklin"/>
                <a:cs typeface="Libre Franklin"/>
                <a:sym typeface="Libre Franklin"/>
              </a:rPr>
              <a:t>Soliciting input via Project Catalog and Watershed Data spreadsheets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6"/>
                </a:solidFill>
                <a:latin typeface="Libre Franklin" pitchFamily="2" charset="0"/>
                <a:ea typeface="Libre Franklin"/>
                <a:cs typeface="Libre Franklin"/>
                <a:sym typeface="Libre Franklin"/>
              </a:rPr>
              <a:t>Orientation to Engaging with CA Tribes (6/1 from 12-12:45pm) – Led by </a:t>
            </a:r>
            <a:r>
              <a:rPr lang="en-US" sz="2200" dirty="0">
                <a:solidFill>
                  <a:schemeClr val="accent6"/>
                </a:solidFill>
                <a:effectLst/>
                <a:latin typeface="Libre Franklin" pitchFamily="2" charset="0"/>
                <a:ea typeface="Calibri" panose="020F0502020204030204" pitchFamily="34" charset="0"/>
              </a:rPr>
              <a:t>Krystal Moreno, Shingle Springs Rancheria, and Sherri Norris, CA Indian Environmental Alliance</a:t>
            </a:r>
            <a:r>
              <a:rPr lang="en-US" sz="2200" dirty="0">
                <a:solidFill>
                  <a:schemeClr val="accent6"/>
                </a:solidFill>
                <a:effectLst/>
                <a:latin typeface="Libre Franklin" pitchFamily="2" charset="0"/>
                <a:ea typeface="Calibri" panose="020F0502020204030204" pitchFamily="34" charset="0"/>
                <a:sym typeface="Libre Franklin"/>
              </a:rPr>
              <a:t>; Email Lindsay </a:t>
            </a:r>
            <a:r>
              <a:rPr lang="en-US" sz="2200" dirty="0">
                <a:solidFill>
                  <a:schemeClr val="accent6"/>
                </a:solidFill>
                <a:latin typeface="Libre Franklin" pitchFamily="2" charset="0"/>
                <a:ea typeface="Calibri" panose="020F0502020204030204" pitchFamily="34" charset="0"/>
                <a:sym typeface="Libre Franklin"/>
              </a:rPr>
              <a:t>Tryba (</a:t>
            </a:r>
            <a:r>
              <a:rPr lang="en-US" sz="2200" dirty="0">
                <a:solidFill>
                  <a:schemeClr val="accent6"/>
                </a:solidFill>
                <a:latin typeface="Libre Franklin" pitchFamily="2" charset="0"/>
                <a:ea typeface="Calibri" panose="020F0502020204030204" pitchFamily="34" charset="0"/>
                <a:sym typeface="Libre Franklin"/>
                <a:hlinkClick r:id="rId3"/>
              </a:rPr>
              <a:t>ltryba@kearnswest.com</a:t>
            </a:r>
            <a:r>
              <a:rPr lang="en-US" sz="2200" dirty="0">
                <a:solidFill>
                  <a:schemeClr val="accent6"/>
                </a:solidFill>
                <a:latin typeface="Libre Franklin" pitchFamily="2" charset="0"/>
                <a:ea typeface="Calibri" panose="020F0502020204030204" pitchFamily="34" charset="0"/>
                <a:sym typeface="Libre Franklin"/>
              </a:rPr>
              <a:t>) for Zoom info</a:t>
            </a:r>
            <a:endParaRPr lang="en-US" sz="2200" dirty="0">
              <a:solidFill>
                <a:schemeClr val="accent6"/>
              </a:solidFill>
              <a:latin typeface="Libre Franklin" pitchFamily="2" charset="0"/>
              <a:ea typeface="Libre Franklin"/>
              <a:cs typeface="Libre Franklin"/>
              <a:sym typeface="Libre Franklin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Libre Franklin"/>
                <a:ea typeface="Libre Franklin"/>
                <a:cs typeface="Libre Franklin"/>
                <a:sym typeface="Libre Franklin"/>
              </a:rPr>
              <a:t>Kickoff meeting series (virtual) to share salmon stories, distill and quantify values in order to  evaluating recovery actions in Phase 3; Register on website now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sz="2400" i="0" u="none" strike="noStrike" cap="none" dirty="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78CB0BE-239E-0D8D-2E79-4311CFF23B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4050215"/>
              </p:ext>
            </p:extLst>
          </p:nvPr>
        </p:nvGraphicFramePr>
        <p:xfrm>
          <a:off x="992681" y="5409932"/>
          <a:ext cx="5735783" cy="1112520"/>
        </p:xfrm>
        <a:graphic>
          <a:graphicData uri="http://schemas.openxmlformats.org/drawingml/2006/table">
            <a:tbl>
              <a:tblPr firstRow="1" bandRow="1">
                <a:tableStyleId>{0A65C092-598D-46C8-AB7F-937ED4703B17}</a:tableStyleId>
              </a:tblPr>
              <a:tblGrid>
                <a:gridCol w="2392219">
                  <a:extLst>
                    <a:ext uri="{9D8B030D-6E8A-4147-A177-3AD203B41FA5}">
                      <a16:colId xmlns:a16="http://schemas.microsoft.com/office/drawing/2014/main" val="2344238556"/>
                    </a:ext>
                  </a:extLst>
                </a:gridCol>
                <a:gridCol w="3343564">
                  <a:extLst>
                    <a:ext uri="{9D8B030D-6E8A-4147-A177-3AD203B41FA5}">
                      <a16:colId xmlns:a16="http://schemas.microsoft.com/office/drawing/2014/main" val="32536383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Kickoff Meeting #1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Tue June 7, 9am-1pm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29368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Kickoff Meeting #2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Wed June 8, 9am-1pm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85182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Kickoff Meeting #3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Thu June 16, 9am-1pm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02125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8372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24"/>
          <p:cNvSpPr txBox="1"/>
          <p:nvPr/>
        </p:nvSpPr>
        <p:spPr>
          <a:xfrm>
            <a:off x="11143166" y="644978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7" name="Google Shape;1207;p24"/>
          <p:cNvSpPr txBox="1"/>
          <p:nvPr/>
        </p:nvSpPr>
        <p:spPr>
          <a:xfrm>
            <a:off x="11617452" y="636814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8" name="Google Shape;1208;p24"/>
          <p:cNvSpPr txBox="1"/>
          <p:nvPr/>
        </p:nvSpPr>
        <p:spPr>
          <a:xfrm>
            <a:off x="11208481" y="636814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9" name="Google Shape;1209;p24"/>
          <p:cNvSpPr txBox="1">
            <a:spLocks noGrp="1"/>
          </p:cNvSpPr>
          <p:nvPr>
            <p:ph type="sldNum" idx="12"/>
          </p:nvPr>
        </p:nvSpPr>
        <p:spPr>
          <a:xfrm>
            <a:off x="9650238" y="6402650"/>
            <a:ext cx="27432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sp>
        <p:nvSpPr>
          <p:cNvPr id="1210" name="Google Shape;1210;p24"/>
          <p:cNvSpPr txBox="1">
            <a:spLocks noGrp="1"/>
          </p:cNvSpPr>
          <p:nvPr>
            <p:ph type="title"/>
          </p:nvPr>
        </p:nvSpPr>
        <p:spPr>
          <a:xfrm>
            <a:off x="458724" y="466896"/>
            <a:ext cx="11274600" cy="5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ibre Franklin Medium"/>
              <a:buNone/>
            </a:pPr>
            <a:r>
              <a:rPr lang="en-US"/>
              <a:t>Engagement</a:t>
            </a:r>
            <a:endParaRPr/>
          </a:p>
        </p:txBody>
      </p:sp>
      <p:sp>
        <p:nvSpPr>
          <p:cNvPr id="1211" name="Google Shape;1211;p24"/>
          <p:cNvSpPr txBox="1">
            <a:spLocks noGrp="1"/>
          </p:cNvSpPr>
          <p:nvPr>
            <p:ph type="body" idx="1"/>
          </p:nvPr>
        </p:nvSpPr>
        <p:spPr>
          <a:xfrm>
            <a:off x="458724" y="168022"/>
            <a:ext cx="112746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0" bIns="18287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/>
              <a:t>PHASE 2</a:t>
            </a:r>
            <a:endParaRPr/>
          </a:p>
        </p:txBody>
      </p:sp>
      <p:pic>
        <p:nvPicPr>
          <p:cNvPr id="1212" name="Google Shape;1212;p24" descr="Map&#10;&#10;Description automatically generated"/>
          <p:cNvPicPr preferRelativeResize="0"/>
          <p:nvPr/>
        </p:nvPicPr>
        <p:blipFill rotWithShape="1">
          <a:blip r:embed="rId3">
            <a:alphaModFix amt="50000"/>
          </a:blip>
          <a:srcRect l="9083" t="15487" r="6911" b="23150"/>
          <a:stretch/>
        </p:blipFill>
        <p:spPr>
          <a:xfrm>
            <a:off x="4433131" y="1881963"/>
            <a:ext cx="4628312" cy="4703687"/>
          </a:xfrm>
          <a:prstGeom prst="rect">
            <a:avLst/>
          </a:prstGeom>
          <a:noFill/>
          <a:ln>
            <a:noFill/>
          </a:ln>
        </p:spPr>
      </p:pic>
      <p:sp>
        <p:nvSpPr>
          <p:cNvPr id="1213" name="Google Shape;1213;p24"/>
          <p:cNvSpPr txBox="1"/>
          <p:nvPr/>
        </p:nvSpPr>
        <p:spPr>
          <a:xfrm>
            <a:off x="164661" y="4043712"/>
            <a:ext cx="633597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Libre Franklin"/>
                <a:ea typeface="Libre Franklin"/>
                <a:cs typeface="Libre Franklin"/>
                <a:sym typeface="Libre Franklin"/>
              </a:rPr>
              <a:t>Collaborative Science &amp; Adaptive Management Program</a:t>
            </a:r>
            <a:endParaRPr i="0" u="none" strike="noStrike" cap="none" dirty="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214" name="Google Shape;1214;p24"/>
          <p:cNvSpPr txBox="1"/>
          <p:nvPr/>
        </p:nvSpPr>
        <p:spPr>
          <a:xfrm>
            <a:off x="1341452" y="2728814"/>
            <a:ext cx="3426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McCloud </a:t>
            </a:r>
            <a:r>
              <a:rPr lang="en-US" dirty="0">
                <a:latin typeface="Libre Franklin"/>
                <a:ea typeface="Libre Franklin"/>
                <a:cs typeface="Libre Franklin"/>
                <a:sym typeface="Libre Franklin"/>
              </a:rPr>
              <a:t>River Reintroduction Group</a:t>
            </a:r>
            <a:endParaRPr sz="1400" b="0" i="0" u="none" strike="noStrike" cap="none" dirty="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215" name="Google Shape;1215;p24"/>
          <p:cNvSpPr txBox="1"/>
          <p:nvPr/>
        </p:nvSpPr>
        <p:spPr>
          <a:xfrm>
            <a:off x="6747287" y="3530027"/>
            <a:ext cx="206498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Mokelumne River TAC</a:t>
            </a:r>
            <a:endParaRPr sz="1400" b="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216" name="Google Shape;1216;p24"/>
          <p:cNvSpPr txBox="1"/>
          <p:nvPr/>
        </p:nvSpPr>
        <p:spPr>
          <a:xfrm>
            <a:off x="7038978" y="4075400"/>
            <a:ext cx="5224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</a:t>
            </a:r>
            <a:r>
              <a:rPr lang="en-US">
                <a:latin typeface="Libre Franklin"/>
                <a:ea typeface="Libre Franklin"/>
                <a:cs typeface="Libre Franklin"/>
                <a:sym typeface="Libre Franklin"/>
              </a:rPr>
              <a:t>urlock </a:t>
            </a:r>
            <a:r>
              <a:rPr lang="en-US"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Irrigation Distr</a:t>
            </a:r>
            <a:r>
              <a:rPr lang="en-US">
                <a:latin typeface="Libre Franklin"/>
                <a:ea typeface="Libre Franklin"/>
                <a:cs typeface="Libre Franklin"/>
                <a:sym typeface="Libre Franklin"/>
              </a:rPr>
              <a:t>ict</a:t>
            </a:r>
            <a:r>
              <a:rPr lang="en-US"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(Tuolumne interested parties)</a:t>
            </a:r>
            <a:endParaRPr sz="1400" b="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217" name="Google Shape;1217;p24"/>
          <p:cNvSpPr txBox="1"/>
          <p:nvPr/>
        </p:nvSpPr>
        <p:spPr>
          <a:xfrm>
            <a:off x="6871870" y="3792076"/>
            <a:ext cx="246413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Stanislaus River Fish Group</a:t>
            </a:r>
            <a:endParaRPr sz="1400" b="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218" name="Google Shape;1218;p24"/>
          <p:cNvSpPr txBox="1"/>
          <p:nvPr/>
        </p:nvSpPr>
        <p:spPr>
          <a:xfrm>
            <a:off x="7285338" y="4392876"/>
            <a:ext cx="2364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San Joaquin Conservancy</a:t>
            </a:r>
            <a:endParaRPr sz="1400" b="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219" name="Google Shape;1219;p24"/>
          <p:cNvSpPr txBox="1"/>
          <p:nvPr/>
        </p:nvSpPr>
        <p:spPr>
          <a:xfrm>
            <a:off x="6669246" y="3246679"/>
            <a:ext cx="185659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Cosumnes Coalition</a:t>
            </a:r>
            <a:endParaRPr sz="1400" b="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220" name="Google Shape;1220;p24"/>
          <p:cNvSpPr txBox="1"/>
          <p:nvPr/>
        </p:nvSpPr>
        <p:spPr>
          <a:xfrm>
            <a:off x="6653830" y="3005896"/>
            <a:ext cx="130035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Water Forum</a:t>
            </a:r>
            <a:endParaRPr sz="1400" b="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221" name="Google Shape;1221;p24"/>
          <p:cNvSpPr txBox="1"/>
          <p:nvPr/>
        </p:nvSpPr>
        <p:spPr>
          <a:xfrm>
            <a:off x="6699563" y="2726025"/>
            <a:ext cx="3192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Yuba River Management Team</a:t>
            </a:r>
            <a:endParaRPr sz="1400" b="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222" name="Google Shape;1222;p24"/>
          <p:cNvSpPr txBox="1"/>
          <p:nvPr/>
        </p:nvSpPr>
        <p:spPr>
          <a:xfrm>
            <a:off x="3323750" y="2977048"/>
            <a:ext cx="1285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Tehama RCD</a:t>
            </a:r>
            <a:endParaRPr sz="1400" b="0" i="0" u="none" strike="noStrike" cap="none" dirty="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223" name="Google Shape;1223;p24"/>
          <p:cNvSpPr txBox="1"/>
          <p:nvPr/>
        </p:nvSpPr>
        <p:spPr>
          <a:xfrm>
            <a:off x="6704080" y="2474585"/>
            <a:ext cx="107593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Butte RCD</a:t>
            </a:r>
            <a:endParaRPr sz="1400" b="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224" name="Google Shape;1224;p24"/>
          <p:cNvSpPr txBox="1"/>
          <p:nvPr/>
        </p:nvSpPr>
        <p:spPr>
          <a:xfrm>
            <a:off x="1281590" y="3220414"/>
            <a:ext cx="3426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</a:t>
            </a:r>
            <a:r>
              <a:rPr lang="en-US" dirty="0">
                <a:latin typeface="Libre Franklin"/>
                <a:ea typeface="Libre Franklin"/>
                <a:cs typeface="Libre Franklin"/>
                <a:sym typeface="Libre Franklin"/>
              </a:rPr>
              <a:t>acramento River Science Partnership</a:t>
            </a:r>
            <a:endParaRPr sz="1400" b="0" i="0" u="none" strike="noStrike" cap="none" dirty="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225" name="Google Shape;1225;p24"/>
          <p:cNvSpPr txBox="1"/>
          <p:nvPr/>
        </p:nvSpPr>
        <p:spPr>
          <a:xfrm>
            <a:off x="1370075" y="4566120"/>
            <a:ext cx="4124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400" b="0" i="0" u="none" strike="noStrike" cap="none">
                <a:highlight>
                  <a:schemeClr val="lt1"/>
                </a:highlight>
                <a:latin typeface="Libre Franklin"/>
                <a:ea typeface="Libre Franklin"/>
                <a:cs typeface="Libre Franklin"/>
                <a:sym typeface="Libre Franklin"/>
              </a:rPr>
              <a:t>Nor-Cal Guides &amp; Sportsmen’s Association</a:t>
            </a:r>
            <a:endParaRPr sz="1400" b="0" i="0" u="none" strike="noStrike" cap="none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226" name="Google Shape;1226;p24"/>
          <p:cNvSpPr txBox="1"/>
          <p:nvPr/>
        </p:nvSpPr>
        <p:spPr>
          <a:xfrm>
            <a:off x="2350061" y="3772008"/>
            <a:ext cx="2504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Central Valley Joint Venture</a:t>
            </a:r>
            <a:endParaRPr sz="1400" b="0" i="0" u="none" strike="noStrike" cap="none" dirty="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227" name="Google Shape;1227;p24"/>
          <p:cNvSpPr txBox="1"/>
          <p:nvPr/>
        </p:nvSpPr>
        <p:spPr>
          <a:xfrm>
            <a:off x="3306907" y="4317960"/>
            <a:ext cx="1761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rgbClr val="0000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Delta Conservancy</a:t>
            </a:r>
            <a:endParaRPr sz="1400" b="0" i="0" u="none" strike="noStrike" cap="none" dirty="0">
              <a:solidFill>
                <a:srgbClr val="0000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228" name="Google Shape;1228;p24"/>
          <p:cNvSpPr txBox="1"/>
          <p:nvPr/>
        </p:nvSpPr>
        <p:spPr>
          <a:xfrm>
            <a:off x="1190707" y="3505563"/>
            <a:ext cx="3932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accent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</a:t>
            </a:r>
            <a:r>
              <a:rPr lang="en-US" dirty="0">
                <a:solidFill>
                  <a:schemeClr val="accent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entral </a:t>
            </a:r>
            <a:r>
              <a:rPr lang="en-US" sz="1400" b="0" i="0" u="none" strike="noStrike" cap="none" dirty="0">
                <a:solidFill>
                  <a:schemeClr val="accent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Valley Sal</a:t>
            </a:r>
            <a:r>
              <a:rPr lang="en-US" dirty="0">
                <a:solidFill>
                  <a:schemeClr val="accent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mon </a:t>
            </a:r>
            <a:r>
              <a:rPr lang="en-US" sz="1400" b="0" i="0" u="none" strike="noStrike" cap="none" dirty="0">
                <a:solidFill>
                  <a:schemeClr val="accent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Habitat Partnership</a:t>
            </a:r>
            <a:endParaRPr sz="1400" b="0" i="0" u="none" strike="noStrike" cap="none" dirty="0">
              <a:solidFill>
                <a:schemeClr val="accent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229" name="Google Shape;1229;p24"/>
          <p:cNvSpPr txBox="1"/>
          <p:nvPr/>
        </p:nvSpPr>
        <p:spPr>
          <a:xfrm>
            <a:off x="159950" y="5965825"/>
            <a:ext cx="3806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Libre Franklin"/>
                <a:ea typeface="Libre Franklin"/>
                <a:cs typeface="Libre Franklin"/>
                <a:sym typeface="Libre Franklin"/>
              </a:rPr>
              <a:t>Presentation delivered</a:t>
            </a:r>
            <a:endParaRPr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Presentation scheduled</a:t>
            </a:r>
            <a:endParaRPr>
              <a:solidFill>
                <a:srgbClr val="0000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230" name="Google Shape;1230;p24"/>
          <p:cNvSpPr txBox="1"/>
          <p:nvPr/>
        </p:nvSpPr>
        <p:spPr>
          <a:xfrm>
            <a:off x="2035292" y="5151675"/>
            <a:ext cx="3290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19223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Pacific Fishery Management Council</a:t>
            </a:r>
            <a:endParaRPr sz="1400" b="0" i="0" u="none" strike="noStrike" cap="none" dirty="0">
              <a:solidFill>
                <a:srgbClr val="19223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231" name="Google Shape;1231;p24"/>
          <p:cNvSpPr txBox="1"/>
          <p:nvPr/>
        </p:nvSpPr>
        <p:spPr>
          <a:xfrm>
            <a:off x="1680264" y="4872475"/>
            <a:ext cx="3543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San Joaquin River Restoration Program</a:t>
            </a:r>
            <a:endParaRPr sz="1400" b="0" i="0" u="none" strike="noStrike" cap="none" dirty="0">
              <a:solidFill>
                <a:schemeClr val="accent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9" name="Google Shape;1230;p24">
            <a:extLst>
              <a:ext uri="{FF2B5EF4-FFF2-40B4-BE49-F238E27FC236}">
                <a16:creationId xmlns:a16="http://schemas.microsoft.com/office/drawing/2014/main" id="{F67345ED-9007-4B49-8DAB-51A1CFF9F7C0}"/>
              </a:ext>
            </a:extLst>
          </p:cNvPr>
          <p:cNvSpPr txBox="1"/>
          <p:nvPr/>
        </p:nvSpPr>
        <p:spPr>
          <a:xfrm>
            <a:off x="7476804" y="4660864"/>
            <a:ext cx="42276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19223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Northern California Water Association</a:t>
            </a:r>
            <a:endParaRPr sz="1400" b="0" i="0" u="none" strike="noStrike" cap="none" dirty="0">
              <a:solidFill>
                <a:srgbClr val="19223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p6"/>
          <p:cNvSpPr txBox="1"/>
          <p:nvPr/>
        </p:nvSpPr>
        <p:spPr>
          <a:xfrm>
            <a:off x="10123714" y="644978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9" name="Google Shape;1239;p6"/>
          <p:cNvSpPr txBox="1"/>
          <p:nvPr/>
        </p:nvSpPr>
        <p:spPr>
          <a:xfrm>
            <a:off x="11087100" y="636814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0" name="Google Shape;1240;p6"/>
          <p:cNvSpPr txBox="1"/>
          <p:nvPr/>
        </p:nvSpPr>
        <p:spPr>
          <a:xfrm>
            <a:off x="10189029" y="636814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1" name="Google Shape;1241;p6"/>
          <p:cNvSpPr txBox="1">
            <a:spLocks noGrp="1"/>
          </p:cNvSpPr>
          <p:nvPr>
            <p:ph type="sldNum" idx="12"/>
          </p:nvPr>
        </p:nvSpPr>
        <p:spPr>
          <a:xfrm>
            <a:off x="9119886" y="6402650"/>
            <a:ext cx="27432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3A475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12</a:t>
            </a:fld>
            <a:endParaRPr sz="1200" b="0" i="0" u="none" strike="noStrike" cap="none">
              <a:solidFill>
                <a:srgbClr val="3A475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242" name="Google Shape;1242;p6"/>
          <p:cNvSpPr txBox="1">
            <a:spLocks noGrp="1"/>
          </p:cNvSpPr>
          <p:nvPr>
            <p:ph type="title"/>
          </p:nvPr>
        </p:nvSpPr>
        <p:spPr>
          <a:xfrm>
            <a:off x="458724" y="466896"/>
            <a:ext cx="11274600" cy="5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ibre Franklin Medium"/>
              <a:buNone/>
            </a:pPr>
            <a:r>
              <a:rPr lang="en-US"/>
              <a:t>Input Request Recap</a:t>
            </a:r>
            <a:endParaRPr/>
          </a:p>
        </p:txBody>
      </p:sp>
      <p:sp>
        <p:nvSpPr>
          <p:cNvPr id="1243" name="Google Shape;1243;p6"/>
          <p:cNvSpPr txBox="1">
            <a:spLocks noGrp="1"/>
          </p:cNvSpPr>
          <p:nvPr>
            <p:ph type="body" idx="1"/>
          </p:nvPr>
        </p:nvSpPr>
        <p:spPr>
          <a:xfrm>
            <a:off x="458724" y="168022"/>
            <a:ext cx="11274552" cy="324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0" bIns="18287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/>
              <a:t>PHASE 2</a:t>
            </a:r>
            <a:endParaRPr/>
          </a:p>
        </p:txBody>
      </p:sp>
      <p:sp>
        <p:nvSpPr>
          <p:cNvPr id="1244" name="Google Shape;1244;p6"/>
          <p:cNvSpPr txBox="1">
            <a:spLocks noGrp="1"/>
          </p:cNvSpPr>
          <p:nvPr>
            <p:ph type="body" idx="3"/>
          </p:nvPr>
        </p:nvSpPr>
        <p:spPr>
          <a:xfrm>
            <a:off x="230375" y="3219475"/>
            <a:ext cx="6486000" cy="22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237742" lvl="0" indent="-23774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•"/>
            </a:pPr>
            <a:r>
              <a:rPr lang="en-US" b="1" dirty="0">
                <a:solidFill>
                  <a:schemeClr val="accent6"/>
                </a:solidFill>
              </a:rPr>
              <a:t>Values</a:t>
            </a:r>
            <a:r>
              <a:rPr lang="en-US" dirty="0">
                <a:solidFill>
                  <a:schemeClr val="dk1"/>
                </a:solidFill>
              </a:rPr>
              <a:t> </a:t>
            </a:r>
            <a:endParaRPr lang="en-US" sz="2400" dirty="0"/>
          </a:p>
          <a:p>
            <a:pPr marL="914400" lvl="1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2400" dirty="0">
                <a:solidFill>
                  <a:schemeClr val="dk1"/>
                </a:solidFill>
              </a:rPr>
              <a:t>Perspective on values related to salmon recovery</a:t>
            </a:r>
          </a:p>
          <a:p>
            <a:pPr marL="914400" lvl="1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endParaRPr lang="en-US" sz="2400" dirty="0">
              <a:solidFill>
                <a:schemeClr val="dk1"/>
              </a:solidFill>
            </a:endParaRPr>
          </a:p>
          <a:p>
            <a:pPr marL="237742" lvl="0" indent="-23774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•"/>
            </a:pPr>
            <a:r>
              <a:rPr lang="en-US" b="1" dirty="0">
                <a:solidFill>
                  <a:schemeClr val="accent6"/>
                </a:solidFill>
              </a:rPr>
              <a:t>Watershed Specific Data </a:t>
            </a:r>
            <a:endParaRPr sz="2400" dirty="0"/>
          </a:p>
          <a:p>
            <a:pPr marL="914400" lvl="1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2400" dirty="0">
                <a:solidFill>
                  <a:schemeClr val="dk1"/>
                </a:solidFill>
              </a:rPr>
              <a:t>Alternatives/modifications to datasets currently being used for modeling</a:t>
            </a:r>
            <a:endParaRPr sz="2400" dirty="0"/>
          </a:p>
          <a:p>
            <a:pPr marL="914400" lvl="1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2400" dirty="0">
                <a:solidFill>
                  <a:schemeClr val="dk1"/>
                </a:solidFill>
              </a:rPr>
              <a:t>Information to set targets at the specific watershed level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400"/>
              <a:buNone/>
            </a:pPr>
            <a:endParaRPr dirty="0"/>
          </a:p>
          <a:p>
            <a:pPr marL="457200" lvl="0" indent="-3810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Noto Sans Symbols"/>
              <a:buChar char="•"/>
            </a:pPr>
            <a:r>
              <a:rPr lang="en-US" b="1" dirty="0">
                <a:solidFill>
                  <a:schemeClr val="accent6"/>
                </a:solidFill>
              </a:rPr>
              <a:t>Project Catalog </a:t>
            </a:r>
            <a:endParaRPr dirty="0"/>
          </a:p>
          <a:p>
            <a:pPr marL="914400" lvl="1" indent="-3810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400"/>
              <a:buFont typeface="Noto Sans Symbols"/>
              <a:buChar char="▪"/>
            </a:pPr>
            <a:r>
              <a:rPr lang="en-US" sz="2400" dirty="0"/>
              <a:t>Current and planned projects</a:t>
            </a:r>
            <a:endParaRPr dirty="0"/>
          </a:p>
          <a:p>
            <a:pPr marL="982980" lvl="1" indent="-196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Noto Sans Symbols"/>
              <a:buNone/>
            </a:pPr>
            <a:endParaRPr sz="2300" dirty="0"/>
          </a:p>
        </p:txBody>
      </p:sp>
      <p:sp>
        <p:nvSpPr>
          <p:cNvPr id="1245" name="Google Shape;1245;p6"/>
          <p:cNvSpPr/>
          <p:nvPr/>
        </p:nvSpPr>
        <p:spPr>
          <a:xfrm>
            <a:off x="7727595" y="1893246"/>
            <a:ext cx="4182900" cy="41829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6" name="Google Shape;1246;p6" descr="Chat outli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33805" y="2400771"/>
            <a:ext cx="3268249" cy="3268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Google Shape;1263;p8"/>
          <p:cNvSpPr txBox="1"/>
          <p:nvPr/>
        </p:nvSpPr>
        <p:spPr>
          <a:xfrm>
            <a:off x="10123714" y="644978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4" name="Google Shape;1264;p8"/>
          <p:cNvSpPr txBox="1"/>
          <p:nvPr/>
        </p:nvSpPr>
        <p:spPr>
          <a:xfrm>
            <a:off x="11087100" y="636814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5" name="Google Shape;1265;p8"/>
          <p:cNvSpPr txBox="1"/>
          <p:nvPr/>
        </p:nvSpPr>
        <p:spPr>
          <a:xfrm>
            <a:off x="10189029" y="636814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6" name="Google Shape;1266;p8"/>
          <p:cNvSpPr txBox="1">
            <a:spLocks noGrp="1"/>
          </p:cNvSpPr>
          <p:nvPr>
            <p:ph type="sldNum" idx="12"/>
          </p:nvPr>
        </p:nvSpPr>
        <p:spPr>
          <a:xfrm>
            <a:off x="9119886" y="6402650"/>
            <a:ext cx="2743200" cy="1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3A475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13</a:t>
            </a:fld>
            <a:endParaRPr sz="1200" b="0" i="0" u="none" strike="noStrike" cap="none">
              <a:solidFill>
                <a:srgbClr val="3A475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267" name="Google Shape;1267;p8"/>
          <p:cNvSpPr txBox="1">
            <a:spLocks noGrp="1"/>
          </p:cNvSpPr>
          <p:nvPr>
            <p:ph type="title"/>
          </p:nvPr>
        </p:nvSpPr>
        <p:spPr>
          <a:xfrm>
            <a:off x="458724" y="466896"/>
            <a:ext cx="11274552" cy="582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ibre Franklin Medium"/>
              <a:buNone/>
            </a:pPr>
            <a:r>
              <a:rPr lang="en-US"/>
              <a:t>Engagement Preview</a:t>
            </a:r>
            <a:endParaRPr/>
          </a:p>
        </p:txBody>
      </p:sp>
      <p:sp>
        <p:nvSpPr>
          <p:cNvPr id="1268" name="Google Shape;1268;p8"/>
          <p:cNvSpPr txBox="1">
            <a:spLocks noGrp="1"/>
          </p:cNvSpPr>
          <p:nvPr>
            <p:ph type="body" idx="1"/>
          </p:nvPr>
        </p:nvSpPr>
        <p:spPr>
          <a:xfrm>
            <a:off x="458724" y="168022"/>
            <a:ext cx="11274552" cy="324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0" bIns="18287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dirty="0"/>
              <a:t>PHASE 3</a:t>
            </a:r>
            <a:endParaRPr dirty="0"/>
          </a:p>
        </p:txBody>
      </p:sp>
      <p:sp>
        <p:nvSpPr>
          <p:cNvPr id="1269" name="Google Shape;1269;p8"/>
          <p:cNvSpPr txBox="1">
            <a:spLocks noGrp="1"/>
          </p:cNvSpPr>
          <p:nvPr>
            <p:ph type="body" idx="3"/>
          </p:nvPr>
        </p:nvSpPr>
        <p:spPr>
          <a:xfrm>
            <a:off x="127452" y="2236850"/>
            <a:ext cx="11355451" cy="4453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Char char="●"/>
            </a:pPr>
            <a:r>
              <a:rPr lang="en-US" sz="2300" b="1" dirty="0">
                <a:solidFill>
                  <a:schemeClr val="dk1"/>
                </a:solidFill>
              </a:rPr>
              <a:t>Science Team</a:t>
            </a:r>
            <a:r>
              <a:rPr lang="en-US" sz="2300" b="1" dirty="0"/>
              <a:t> </a:t>
            </a:r>
            <a:r>
              <a:rPr lang="en-US" sz="2300" dirty="0"/>
              <a:t>(</a:t>
            </a:r>
            <a:r>
              <a:rPr lang="en-US" sz="2300" dirty="0">
                <a:solidFill>
                  <a:schemeClr val="dk1"/>
                </a:solidFill>
              </a:rPr>
              <a:t>Phase 1 Workshop participants + watershed scientists)</a:t>
            </a:r>
            <a:endParaRPr dirty="0"/>
          </a:p>
          <a:p>
            <a:pPr marL="982980" lvl="1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Noto Sans Symbols"/>
              <a:buChar char="▪"/>
            </a:pPr>
            <a:r>
              <a:rPr lang="en-US" sz="2300" dirty="0">
                <a:solidFill>
                  <a:schemeClr val="dk1"/>
                </a:solidFill>
              </a:rPr>
              <a:t>Provide technical advice on Recovery definition details/modifications, modeling and assessment of scenarios as needed</a:t>
            </a:r>
            <a:endParaRPr dirty="0"/>
          </a:p>
          <a:p>
            <a:pPr marL="982980" lvl="1" indent="-196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Noto Sans Symbols"/>
              <a:buNone/>
            </a:pPr>
            <a:endParaRPr sz="2300" dirty="0">
              <a:solidFill>
                <a:schemeClr val="dk1"/>
              </a:solidFill>
            </a:endParaRPr>
          </a:p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Char char="●"/>
            </a:pPr>
            <a:r>
              <a:rPr lang="en-US" sz="2300" b="1" dirty="0"/>
              <a:t>Forum</a:t>
            </a:r>
            <a:r>
              <a:rPr lang="en-US" sz="2300" dirty="0"/>
              <a:t> (</a:t>
            </a:r>
            <a:r>
              <a:rPr lang="en-US" sz="2300" dirty="0">
                <a:solidFill>
                  <a:schemeClr val="dk1"/>
                </a:solidFill>
              </a:rPr>
              <a:t>Interested parties)</a:t>
            </a:r>
            <a:endParaRPr dirty="0"/>
          </a:p>
          <a:p>
            <a:pPr marL="982980" lvl="1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Noto Sans Symbols"/>
              <a:buChar char="▪"/>
            </a:pPr>
            <a:r>
              <a:rPr lang="en-US" sz="2300" dirty="0">
                <a:solidFill>
                  <a:schemeClr val="dk1"/>
                </a:solidFill>
              </a:rPr>
              <a:t>Provide Phase 2 input &amp; stay informed/provide feedback via Phase 3 workshops</a:t>
            </a:r>
            <a:endParaRPr dirty="0"/>
          </a:p>
          <a:p>
            <a:pPr marL="982980" lvl="1" indent="-196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Noto Sans Symbols"/>
              <a:buNone/>
            </a:pPr>
            <a:endParaRPr sz="2300" dirty="0">
              <a:solidFill>
                <a:schemeClr val="dk1"/>
              </a:solidFill>
            </a:endParaRPr>
          </a:p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Char char="●"/>
            </a:pPr>
            <a:r>
              <a:rPr lang="en-US" sz="2300" b="1" dirty="0"/>
              <a:t>Working Group</a:t>
            </a:r>
            <a:r>
              <a:rPr lang="en-US" sz="2300" b="1" dirty="0">
                <a:solidFill>
                  <a:schemeClr val="dk1"/>
                </a:solidFill>
              </a:rPr>
              <a:t> </a:t>
            </a:r>
            <a:r>
              <a:rPr lang="en-US" sz="2300" dirty="0">
                <a:solidFill>
                  <a:schemeClr val="dk1"/>
                </a:solidFill>
              </a:rPr>
              <a:t>(A representative subset </a:t>
            </a:r>
            <a:r>
              <a:rPr lang="en-US" sz="2300" dirty="0"/>
              <a:t>of the Forum)</a:t>
            </a:r>
            <a:endParaRPr dirty="0"/>
          </a:p>
          <a:p>
            <a:pPr marL="982980" lvl="1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Noto Sans Symbols"/>
              <a:buChar char="▪"/>
            </a:pPr>
            <a:r>
              <a:rPr lang="en-US" sz="2300" dirty="0">
                <a:solidFill>
                  <a:schemeClr val="dk1"/>
                </a:solidFill>
              </a:rPr>
              <a:t>Provide input in the development and refinement of different recovery scenarios as part of the SDM process</a:t>
            </a:r>
            <a:endParaRPr dirty="0"/>
          </a:p>
          <a:p>
            <a:pPr marL="982980" lvl="1" indent="-196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Noto Sans Symbols"/>
              <a:buNone/>
            </a:pPr>
            <a:endParaRPr sz="2300" dirty="0">
              <a:solidFill>
                <a:schemeClr val="dk1"/>
              </a:solidFill>
            </a:endParaRPr>
          </a:p>
          <a:p>
            <a:pPr marL="640080" lvl="1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 sz="2300" dirty="0">
              <a:solidFill>
                <a:schemeClr val="dk1"/>
              </a:solidFill>
            </a:endParaRPr>
          </a:p>
          <a:p>
            <a:pPr marL="982980" lvl="1" indent="-196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Noto Sans Symbols"/>
              <a:buNone/>
            </a:pPr>
            <a:endParaRPr sz="23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Google Shape;1275;g1157cfa11af_0_727"/>
          <p:cNvSpPr txBox="1"/>
          <p:nvPr/>
        </p:nvSpPr>
        <p:spPr>
          <a:xfrm>
            <a:off x="10123714" y="644978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6" name="Google Shape;1276;g1157cfa11af_0_727"/>
          <p:cNvSpPr txBox="1"/>
          <p:nvPr/>
        </p:nvSpPr>
        <p:spPr>
          <a:xfrm>
            <a:off x="11087100" y="636814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7" name="Google Shape;1277;g1157cfa11af_0_727"/>
          <p:cNvSpPr txBox="1"/>
          <p:nvPr/>
        </p:nvSpPr>
        <p:spPr>
          <a:xfrm>
            <a:off x="10189029" y="636814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8" name="Google Shape;1278;g1157cfa11af_0_727"/>
          <p:cNvSpPr txBox="1">
            <a:spLocks noGrp="1"/>
          </p:cNvSpPr>
          <p:nvPr>
            <p:ph type="sldNum" idx="12"/>
          </p:nvPr>
        </p:nvSpPr>
        <p:spPr>
          <a:xfrm>
            <a:off x="9119886" y="6402650"/>
            <a:ext cx="27432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1279" name="Google Shape;1279;g1157cfa11af_0_727"/>
          <p:cNvSpPr txBox="1">
            <a:spLocks noGrp="1"/>
          </p:cNvSpPr>
          <p:nvPr>
            <p:ph type="title"/>
          </p:nvPr>
        </p:nvSpPr>
        <p:spPr>
          <a:xfrm>
            <a:off x="458724" y="466896"/>
            <a:ext cx="11274600" cy="5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ibre Franklin Medium"/>
              <a:buNone/>
            </a:pPr>
            <a:r>
              <a:rPr lang="en-US"/>
              <a:t>Process Roadmap</a:t>
            </a:r>
            <a:endParaRPr/>
          </a:p>
        </p:txBody>
      </p:sp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266AB89D-5440-421D-9551-885569E502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208" r="1890" b="3973"/>
          <a:stretch/>
        </p:blipFill>
        <p:spPr>
          <a:xfrm>
            <a:off x="115186" y="1452564"/>
            <a:ext cx="11961628" cy="540543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7"/>
          <p:cNvSpPr txBox="1"/>
          <p:nvPr/>
        </p:nvSpPr>
        <p:spPr>
          <a:xfrm>
            <a:off x="10123714" y="644978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47"/>
          <p:cNvSpPr txBox="1"/>
          <p:nvPr/>
        </p:nvSpPr>
        <p:spPr>
          <a:xfrm>
            <a:off x="11087100" y="636814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47"/>
          <p:cNvSpPr txBox="1"/>
          <p:nvPr/>
        </p:nvSpPr>
        <p:spPr>
          <a:xfrm>
            <a:off x="10189029" y="636814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8ABD68-554D-AE4A-A570-83846EF7DD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F1AD31-2F79-184C-AC23-4DC78AF95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736" y="0"/>
            <a:ext cx="11639524" cy="1774203"/>
          </a:xfrm>
        </p:spPr>
        <p:txBody>
          <a:bodyPr/>
          <a:lstStyle/>
          <a:p>
            <a:r>
              <a:rPr lang="en-US" dirty="0"/>
              <a:t>Stakeholder Engagement Recap</a:t>
            </a:r>
            <a:br>
              <a:rPr lang="en-US" dirty="0"/>
            </a:br>
            <a:endParaRPr lang="en-US" sz="44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8B4BB082-AD5B-4891-8328-D6FF7D4A27C6}"/>
              </a:ext>
            </a:extLst>
          </p:cNvPr>
          <p:cNvSpPr txBox="1">
            <a:spLocks/>
          </p:cNvSpPr>
          <p:nvPr/>
        </p:nvSpPr>
        <p:spPr>
          <a:xfrm>
            <a:off x="210206" y="988924"/>
            <a:ext cx="11981793" cy="1681656"/>
          </a:xfrm>
          <a:prstGeom prst="rect">
            <a:avLst/>
          </a:prstGeom>
        </p:spPr>
        <p:txBody>
          <a:bodyPr lIns="0" tIns="0" rIns="0" bIns="182880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ClrTx/>
              <a:buFont typeface="Arial" panose="020B0604020202020204" pitchFamily="34" charset="0"/>
              <a:buChar char="•"/>
            </a:pPr>
            <a:r>
              <a:rPr lang="en-US" sz="4400" dirty="0"/>
              <a:t>Register for virtual kickoff meeting series</a:t>
            </a:r>
          </a:p>
          <a:p>
            <a:pPr marL="571500" indent="-571500">
              <a:buClrTx/>
              <a:buFont typeface="Arial" panose="020B0604020202020204" pitchFamily="34" charset="0"/>
              <a:buChar char="•"/>
            </a:pPr>
            <a:endParaRPr lang="en-US" sz="4400" dirty="0"/>
          </a:p>
          <a:p>
            <a:pPr marL="571500" indent="-571500">
              <a:buClrTx/>
              <a:buFont typeface="Arial" panose="020B0604020202020204" pitchFamily="34" charset="0"/>
              <a:buChar char="•"/>
            </a:pPr>
            <a:endParaRPr lang="en-US" sz="4400" dirty="0"/>
          </a:p>
          <a:p>
            <a:pPr marL="571500" indent="-571500">
              <a:buClrTx/>
              <a:buFont typeface="Arial" panose="020B0604020202020204" pitchFamily="34" charset="0"/>
              <a:buChar char="•"/>
            </a:pPr>
            <a:r>
              <a:rPr lang="en-US" sz="4000" dirty="0"/>
              <a:t>Provide input on Project Catalog &amp; Watershed Data</a:t>
            </a:r>
          </a:p>
          <a:p>
            <a:pPr marL="571500" indent="-571500">
              <a:buClrTx/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571500" indent="-571500">
              <a:buClrTx/>
              <a:buFont typeface="Arial" panose="020B0604020202020204" pitchFamily="34" charset="0"/>
              <a:buChar char="•"/>
            </a:pPr>
            <a:r>
              <a:rPr lang="en-US" sz="3200" dirty="0"/>
              <a:t>Contact Lindsay Tryba (</a:t>
            </a:r>
            <a:r>
              <a:rPr lang="en-US" sz="3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ltryba@kearnswest.com</a:t>
            </a:r>
            <a:r>
              <a:rPr lang="en-US" sz="3200" dirty="0"/>
              <a:t>)</a:t>
            </a:r>
          </a:p>
          <a:p>
            <a:pPr marL="571500" indent="-571500">
              <a:buClrTx/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571500" indent="-571500">
              <a:buClrTx/>
              <a:buFont typeface="Arial" panose="020B0604020202020204" pitchFamily="34" charset="0"/>
              <a:buChar char="•"/>
            </a:pPr>
            <a:r>
              <a:rPr lang="en-US" sz="3200" dirty="0"/>
              <a:t>Stay informed: </a:t>
            </a:r>
            <a:r>
              <a:rPr lang="en-US" sz="32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https://csamp.baydeltalive.com/recovery/reorienting-to-recovery</a:t>
            </a:r>
            <a:endParaRPr lang="en-US" sz="3200" dirty="0"/>
          </a:p>
          <a:p>
            <a:pPr>
              <a:buClrTx/>
            </a:pPr>
            <a:endParaRPr lang="en-US" sz="3200" dirty="0"/>
          </a:p>
          <a:p>
            <a:pPr marL="571500" indent="-571500">
              <a:buClrTx/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graphicFrame>
        <p:nvGraphicFramePr>
          <p:cNvPr id="8" name="Table 2">
            <a:extLst>
              <a:ext uri="{FF2B5EF4-FFF2-40B4-BE49-F238E27FC236}">
                <a16:creationId xmlns:a16="http://schemas.microsoft.com/office/drawing/2014/main" id="{C19F4F09-B912-982B-7E36-32FA66A289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281678"/>
              </p:ext>
            </p:extLst>
          </p:nvPr>
        </p:nvGraphicFramePr>
        <p:xfrm>
          <a:off x="824282" y="1740020"/>
          <a:ext cx="5735783" cy="1112520"/>
        </p:xfrm>
        <a:graphic>
          <a:graphicData uri="http://schemas.openxmlformats.org/drawingml/2006/table">
            <a:tbl>
              <a:tblPr firstRow="1" bandRow="1">
                <a:tableStyleId>{0A65C092-598D-46C8-AB7F-937ED4703B17}</a:tableStyleId>
              </a:tblPr>
              <a:tblGrid>
                <a:gridCol w="2392219">
                  <a:extLst>
                    <a:ext uri="{9D8B030D-6E8A-4147-A177-3AD203B41FA5}">
                      <a16:colId xmlns:a16="http://schemas.microsoft.com/office/drawing/2014/main" val="2344238556"/>
                    </a:ext>
                  </a:extLst>
                </a:gridCol>
                <a:gridCol w="3343564">
                  <a:extLst>
                    <a:ext uri="{9D8B030D-6E8A-4147-A177-3AD203B41FA5}">
                      <a16:colId xmlns:a16="http://schemas.microsoft.com/office/drawing/2014/main" val="32536383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Kickoff Meeting #1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Tue June 7, 9am-1pm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29368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Kickoff Meeting #2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Wed June 8, 9am-1pm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85182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Kickoff Meeting #3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Thu June 16, 9am-1pm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02125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1978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sky, outdoor, nature, shore&#10;&#10;Description automatically generated">
            <a:extLst>
              <a:ext uri="{FF2B5EF4-FFF2-40B4-BE49-F238E27FC236}">
                <a16:creationId xmlns:a16="http://schemas.microsoft.com/office/drawing/2014/main" id="{5ED7C53E-2AD2-4DF7-90A7-8EF50C29A1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808"/>
          <a:stretch/>
        </p:blipFill>
        <p:spPr>
          <a:xfrm>
            <a:off x="400" y="-288215"/>
            <a:ext cx="12175226" cy="7146215"/>
          </a:xfrm>
          <a:prstGeom prst="rect">
            <a:avLst/>
          </a:prstGeom>
        </p:spPr>
      </p:pic>
      <p:sp>
        <p:nvSpPr>
          <p:cNvPr id="1102" name="Google Shape;1102;p10"/>
          <p:cNvSpPr txBox="1"/>
          <p:nvPr/>
        </p:nvSpPr>
        <p:spPr>
          <a:xfrm>
            <a:off x="10123714" y="644978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3" name="Google Shape;1103;p10"/>
          <p:cNvSpPr txBox="1"/>
          <p:nvPr/>
        </p:nvSpPr>
        <p:spPr>
          <a:xfrm>
            <a:off x="11087100" y="636814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4" name="Google Shape;1104;p10"/>
          <p:cNvSpPr txBox="1"/>
          <p:nvPr/>
        </p:nvSpPr>
        <p:spPr>
          <a:xfrm>
            <a:off x="10189029" y="636814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5" name="Google Shape;1105;p10"/>
          <p:cNvSpPr txBox="1"/>
          <p:nvPr/>
        </p:nvSpPr>
        <p:spPr>
          <a:xfrm>
            <a:off x="15072" y="761762"/>
            <a:ext cx="11859772" cy="4992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288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5438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3F3F3F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6" name="Google Shape;1106;p10"/>
          <p:cNvSpPr txBox="1">
            <a:spLocks noGrp="1"/>
          </p:cNvSpPr>
          <p:nvPr>
            <p:ph type="sldNum" idx="12"/>
          </p:nvPr>
        </p:nvSpPr>
        <p:spPr>
          <a:xfrm>
            <a:off x="9119886" y="6402650"/>
            <a:ext cx="2743200" cy="1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sp>
        <p:nvSpPr>
          <p:cNvPr id="1108" name="Google Shape;1108;p10"/>
          <p:cNvSpPr/>
          <p:nvPr/>
        </p:nvSpPr>
        <p:spPr>
          <a:xfrm>
            <a:off x="2804160" y="1965960"/>
            <a:ext cx="6511290" cy="3114040"/>
          </a:xfrm>
          <a:prstGeom prst="rect">
            <a:avLst/>
          </a:prstGeom>
          <a:solidFill>
            <a:schemeClr val="accent6">
              <a:alpha val="8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rPr lang="en-US" sz="7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Questions?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09" name="Google Shape;1109;p10"/>
          <p:cNvGrpSpPr/>
          <p:nvPr/>
        </p:nvGrpSpPr>
        <p:grpSpPr>
          <a:xfrm>
            <a:off x="3120190" y="2392908"/>
            <a:ext cx="5951621" cy="2072185"/>
            <a:chOff x="3120190" y="2358309"/>
            <a:chExt cx="5951621" cy="2072185"/>
          </a:xfrm>
        </p:grpSpPr>
        <p:cxnSp>
          <p:nvCxnSpPr>
            <p:cNvPr id="1110" name="Google Shape;1110;p10"/>
            <p:cNvCxnSpPr/>
            <p:nvPr/>
          </p:nvCxnSpPr>
          <p:spPr>
            <a:xfrm>
              <a:off x="3120190" y="4430494"/>
              <a:ext cx="5951621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11" name="Google Shape;1111;p10"/>
            <p:cNvCxnSpPr/>
            <p:nvPr/>
          </p:nvCxnSpPr>
          <p:spPr>
            <a:xfrm>
              <a:off x="3120190" y="2358309"/>
              <a:ext cx="5951621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823BBC1-E259-4CCB-8992-AB8B1A0FC1D9}"/>
              </a:ext>
            </a:extLst>
          </p:cNvPr>
          <p:cNvSpPr txBox="1"/>
          <p:nvPr/>
        </p:nvSpPr>
        <p:spPr>
          <a:xfrm>
            <a:off x="18288" y="6585530"/>
            <a:ext cx="38496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Photo Credit: California Department of Water Resources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fish swimming in water&#10;&#10;Description automatically generated with low confidence">
            <a:extLst>
              <a:ext uri="{FF2B5EF4-FFF2-40B4-BE49-F238E27FC236}">
                <a16:creationId xmlns:a16="http://schemas.microsoft.com/office/drawing/2014/main" id="{9254EB3E-E526-4B9F-AB28-C02518214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C21AFC93-AF4E-E249-9462-82EF61D8ED21}"/>
              </a:ext>
            </a:extLst>
          </p:cNvPr>
          <p:cNvSpPr/>
          <p:nvPr/>
        </p:nvSpPr>
        <p:spPr>
          <a:xfrm>
            <a:off x="7418439" y="0"/>
            <a:ext cx="477356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Google Shape;43;g10aca8888f9_30_17">
            <a:extLst>
              <a:ext uri="{FF2B5EF4-FFF2-40B4-BE49-F238E27FC236}">
                <a16:creationId xmlns:a16="http://schemas.microsoft.com/office/drawing/2014/main" id="{3355461A-1E0F-FA4D-ADC6-6992649AF7E7}"/>
              </a:ext>
            </a:extLst>
          </p:cNvPr>
          <p:cNvSpPr txBox="1"/>
          <p:nvPr/>
        </p:nvSpPr>
        <p:spPr>
          <a:xfrm>
            <a:off x="10123714" y="644978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4;g10aca8888f9_30_17">
            <a:extLst>
              <a:ext uri="{FF2B5EF4-FFF2-40B4-BE49-F238E27FC236}">
                <a16:creationId xmlns:a16="http://schemas.microsoft.com/office/drawing/2014/main" id="{CDC95FF0-94BE-ED4E-81E3-CB2F1F9CCD7A}"/>
              </a:ext>
            </a:extLst>
          </p:cNvPr>
          <p:cNvSpPr txBox="1"/>
          <p:nvPr/>
        </p:nvSpPr>
        <p:spPr>
          <a:xfrm>
            <a:off x="11087100" y="636814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5;g10aca8888f9_30_17">
            <a:extLst>
              <a:ext uri="{FF2B5EF4-FFF2-40B4-BE49-F238E27FC236}">
                <a16:creationId xmlns:a16="http://schemas.microsoft.com/office/drawing/2014/main" id="{58DD84D1-0ECE-014E-ACFA-5330F8F1D482}"/>
              </a:ext>
            </a:extLst>
          </p:cNvPr>
          <p:cNvSpPr txBox="1"/>
          <p:nvPr/>
        </p:nvSpPr>
        <p:spPr>
          <a:xfrm>
            <a:off x="10189029" y="636814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B321979-8A13-4046-83B8-9922F6EC46AE}"/>
              </a:ext>
            </a:extLst>
          </p:cNvPr>
          <p:cNvSpPr txBox="1"/>
          <p:nvPr/>
        </p:nvSpPr>
        <p:spPr>
          <a:xfrm>
            <a:off x="7418439" y="398206"/>
            <a:ext cx="4773561" cy="11503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3400" b="1" spc="600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PRESENTATION</a:t>
            </a:r>
          </a:p>
          <a:p>
            <a:pPr algn="ctr"/>
            <a:r>
              <a:rPr lang="en-US" sz="3400" b="1" spc="600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GOALS</a:t>
            </a:r>
            <a:endParaRPr lang="en-US" sz="3400" spc="6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5202EE5-4334-8748-943B-981D1602920B}"/>
              </a:ext>
            </a:extLst>
          </p:cNvPr>
          <p:cNvGrpSpPr/>
          <p:nvPr/>
        </p:nvGrpSpPr>
        <p:grpSpPr>
          <a:xfrm>
            <a:off x="6944397" y="1689321"/>
            <a:ext cx="5019115" cy="3434212"/>
            <a:chOff x="6944397" y="1724947"/>
            <a:chExt cx="5019115" cy="343421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D8A14D29-FD84-BB4F-9531-D5841B4C2CD6}"/>
                </a:ext>
              </a:extLst>
            </p:cNvPr>
            <p:cNvGrpSpPr/>
            <p:nvPr/>
          </p:nvGrpSpPr>
          <p:grpSpPr>
            <a:xfrm>
              <a:off x="6944397" y="1724947"/>
              <a:ext cx="5019115" cy="3434212"/>
              <a:chOff x="6944397" y="1503721"/>
              <a:chExt cx="5019115" cy="3434212"/>
            </a:xfrm>
          </p:grpSpPr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ACBB819B-AEDD-8446-A075-1566A34589E6}"/>
                  </a:ext>
                </a:extLst>
              </p:cNvPr>
              <p:cNvGrpSpPr/>
              <p:nvPr/>
            </p:nvGrpSpPr>
            <p:grpSpPr>
              <a:xfrm>
                <a:off x="6944397" y="1503721"/>
                <a:ext cx="5019115" cy="3317949"/>
                <a:chOff x="6944397" y="1503721"/>
                <a:chExt cx="5019115" cy="3317949"/>
              </a:xfrm>
            </p:grpSpPr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5E74422D-F2F6-7E4B-BC32-B0F0A0ACA19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944397" y="1509350"/>
                  <a:ext cx="903142" cy="903142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1AAD34AD-8012-0149-B016-DCB0EAC3FB1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944397" y="2700155"/>
                  <a:ext cx="903142" cy="903142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4E632C96-C17C-474E-B5CE-CD12A6E0BFE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944397" y="3890960"/>
                  <a:ext cx="903142" cy="903142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Google Shape;46;g10aca8888f9_30_17">
                  <a:extLst>
                    <a:ext uri="{FF2B5EF4-FFF2-40B4-BE49-F238E27FC236}">
                      <a16:creationId xmlns:a16="http://schemas.microsoft.com/office/drawing/2014/main" id="{333D9CEB-2088-114B-8BA2-86EE16B19765}"/>
                    </a:ext>
                  </a:extLst>
                </p:cNvPr>
                <p:cNvSpPr txBox="1"/>
                <p:nvPr/>
              </p:nvSpPr>
              <p:spPr>
                <a:xfrm>
                  <a:off x="8023124" y="1503721"/>
                  <a:ext cx="3887485" cy="914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3F3F3F"/>
                    </a:buClr>
                    <a:buSzPts val="3600"/>
                  </a:pPr>
                  <a:r>
                    <a:rPr lang="en-US" sz="2200" dirty="0">
                      <a:solidFill>
                        <a:schemeClr val="bg1"/>
                      </a:solidFill>
                      <a:latin typeface="+mn-lt"/>
                      <a:ea typeface="Calibri"/>
                      <a:cs typeface="Calibri"/>
                      <a:sym typeface="Calibri"/>
                    </a:rPr>
                    <a:t>Provide a project overview</a:t>
                  </a:r>
                </a:p>
              </p:txBody>
            </p:sp>
            <p:sp>
              <p:nvSpPr>
                <p:cNvPr id="71" name="Google Shape;46;g10aca8888f9_30_17">
                  <a:extLst>
                    <a:ext uri="{FF2B5EF4-FFF2-40B4-BE49-F238E27FC236}">
                      <a16:creationId xmlns:a16="http://schemas.microsoft.com/office/drawing/2014/main" id="{878DF618-AD05-1D4B-9662-2B5E0C42C944}"/>
                    </a:ext>
                  </a:extLst>
                </p:cNvPr>
                <p:cNvSpPr txBox="1"/>
                <p:nvPr/>
              </p:nvSpPr>
              <p:spPr>
                <a:xfrm>
                  <a:off x="8023124" y="2663780"/>
                  <a:ext cx="3887485" cy="914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3F3F3F"/>
                    </a:buClr>
                    <a:buSzPts val="3600"/>
                  </a:pPr>
                  <a:r>
                    <a:rPr lang="en-US" sz="2200" dirty="0">
                      <a:solidFill>
                        <a:schemeClr val="bg1"/>
                      </a:solidFill>
                      <a:latin typeface="+mn-lt"/>
                      <a:ea typeface="Calibri"/>
                      <a:cs typeface="Calibri"/>
                      <a:sym typeface="Calibri"/>
                    </a:rPr>
                    <a:t>Outline engagement opportunities</a:t>
                  </a:r>
                </a:p>
              </p:txBody>
            </p:sp>
            <p:sp>
              <p:nvSpPr>
                <p:cNvPr id="72" name="Google Shape;46;g10aca8888f9_30_17">
                  <a:extLst>
                    <a:ext uri="{FF2B5EF4-FFF2-40B4-BE49-F238E27FC236}">
                      <a16:creationId xmlns:a16="http://schemas.microsoft.com/office/drawing/2014/main" id="{5C921048-20D5-664E-8C79-2023795972AD}"/>
                    </a:ext>
                  </a:extLst>
                </p:cNvPr>
                <p:cNvSpPr txBox="1"/>
                <p:nvPr/>
              </p:nvSpPr>
              <p:spPr>
                <a:xfrm>
                  <a:off x="8076027" y="3907270"/>
                  <a:ext cx="3887485" cy="914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3F3F3F"/>
                    </a:buClr>
                    <a:buSzPts val="3600"/>
                  </a:pPr>
                  <a:r>
                    <a:rPr lang="en-US" sz="2200" dirty="0">
                      <a:solidFill>
                        <a:schemeClr val="bg1"/>
                      </a:solidFill>
                      <a:latin typeface="+mn-lt"/>
                      <a:ea typeface="Calibri"/>
                      <a:cs typeface="Calibri"/>
                      <a:sym typeface="Calibri"/>
                    </a:rPr>
                    <a:t>Answer questions</a:t>
                  </a:r>
                  <a:endParaRPr sz="2200" b="0" i="0" u="none" strike="noStrike" cap="none" dirty="0">
                    <a:solidFill>
                      <a:schemeClr val="bg1"/>
                    </a:solidFill>
                    <a:highlight>
                      <a:schemeClr val="lt1"/>
                    </a:highlight>
                    <a:latin typeface="+mn-lt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029C5369-E012-BC44-A636-9C5207231C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23124" y="2556323"/>
                <a:ext cx="3746090" cy="0"/>
              </a:xfrm>
              <a:prstGeom prst="line">
                <a:avLst/>
              </a:prstGeom>
              <a:ln w="1270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708752C3-A8EA-A744-8AF5-5328E6BDE1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23124" y="3747129"/>
                <a:ext cx="3746090" cy="0"/>
              </a:xfrm>
              <a:prstGeom prst="line">
                <a:avLst/>
              </a:prstGeom>
              <a:ln w="1270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F11936A2-36B4-8B45-A361-5B6B4406E8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23124" y="4937933"/>
                <a:ext cx="3746090" cy="0"/>
              </a:xfrm>
              <a:prstGeom prst="line">
                <a:avLst/>
              </a:prstGeom>
              <a:ln w="1270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4" name="Graphic 53" descr="Binoculars outline">
              <a:extLst>
                <a:ext uri="{FF2B5EF4-FFF2-40B4-BE49-F238E27FC236}">
                  <a16:creationId xmlns:a16="http://schemas.microsoft.com/office/drawing/2014/main" id="{E11E7D30-C32E-1848-B5A1-BCA438D39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087856" y="1874035"/>
              <a:ext cx="616225" cy="616225"/>
            </a:xfrm>
            <a:prstGeom prst="rect">
              <a:avLst/>
            </a:prstGeom>
          </p:spPr>
        </p:pic>
        <p:pic>
          <p:nvPicPr>
            <p:cNvPr id="59" name="Graphic 58" descr="Chat outline">
              <a:extLst>
                <a:ext uri="{FF2B5EF4-FFF2-40B4-BE49-F238E27FC236}">
                  <a16:creationId xmlns:a16="http://schemas.microsoft.com/office/drawing/2014/main" id="{0A8B111F-7A0A-4341-9352-E342702A0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065600" y="3044950"/>
              <a:ext cx="705677" cy="705677"/>
            </a:xfrm>
            <a:prstGeom prst="rect">
              <a:avLst/>
            </a:prstGeom>
          </p:spPr>
        </p:pic>
        <p:pic>
          <p:nvPicPr>
            <p:cNvPr id="60" name="Graphic 59" descr="Badge Question Mark outline">
              <a:extLst>
                <a:ext uri="{FF2B5EF4-FFF2-40B4-BE49-F238E27FC236}">
                  <a16:creationId xmlns:a16="http://schemas.microsoft.com/office/drawing/2014/main" id="{E6B580C6-CBE8-BA42-88CA-AEA2C7C6B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083802" y="4259121"/>
              <a:ext cx="616225" cy="616225"/>
            </a:xfrm>
            <a:prstGeom prst="rect">
              <a:avLst/>
            </a:prstGeom>
          </p:spPr>
        </p:pic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8E680F-69E2-374B-AD3A-625D711BD7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4ABCB9C-E6B9-0A4D-B554-63AE7A890B2B}" type="slidenum">
              <a:rPr lang="en-US" smtClean="0">
                <a:solidFill>
                  <a:schemeClr val="bg1"/>
                </a:solidFill>
              </a:rPr>
              <a:pPr/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593F5F-7EE5-43DB-8708-0ED4BC5E2198}"/>
              </a:ext>
            </a:extLst>
          </p:cNvPr>
          <p:cNvSpPr txBox="1"/>
          <p:nvPr/>
        </p:nvSpPr>
        <p:spPr>
          <a:xfrm>
            <a:off x="18288" y="6585530"/>
            <a:ext cx="38496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Photo Credit: California Department of Water Resources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BE97D8-1707-7442-8380-FD7C65B5BB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B28316C-AF9D-C84C-A35D-C794635358A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2880" y="3774467"/>
            <a:ext cx="3383280" cy="2676292"/>
          </a:xfrm>
        </p:spPr>
        <p:txBody>
          <a:bodyPr/>
          <a:lstStyle/>
          <a:p>
            <a:r>
              <a:rPr lang="en-US" dirty="0">
                <a:ea typeface="Calibri"/>
                <a:cs typeface="Calibri"/>
                <a:sym typeface="Calibri"/>
              </a:rPr>
              <a:t>The “Reorienting to Recovery” project is a CSAMP-sponsored initiative that is being implemented by the project Planning Team through funding provided by the State Water Contractors and a Delta Science Program award.</a:t>
            </a:r>
          </a:p>
          <a:p>
            <a:endParaRPr lang="en-US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A24233A-4310-4061-AE6B-8EDDC7FBA673}"/>
              </a:ext>
            </a:extLst>
          </p:cNvPr>
          <p:cNvSpPr txBox="1">
            <a:spLocks/>
          </p:cNvSpPr>
          <p:nvPr/>
        </p:nvSpPr>
        <p:spPr>
          <a:xfrm>
            <a:off x="3821391" y="-18230"/>
            <a:ext cx="4918570" cy="377900"/>
          </a:xfrm>
          <a:prstGeom prst="rect">
            <a:avLst/>
          </a:prstGeom>
        </p:spPr>
        <p:txBody>
          <a:bodyPr lIns="0" tIns="0" rIns="0" bIns="0" anchor="ctr"/>
          <a:lstStyle>
            <a:lvl1pPr marL="237744" indent="-23774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6"/>
              </a:buClr>
              <a:buFont typeface="System Font Regular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800" indent="0" algn="ctr">
              <a:buClr>
                <a:schemeClr val="dk1"/>
              </a:buClr>
              <a:buSzPct val="100000"/>
              <a:buNone/>
            </a:pPr>
            <a:r>
              <a:rPr lang="en-US" sz="23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CSAMP Members</a:t>
            </a:r>
            <a:endParaRPr lang="en-US" sz="2300" dirty="0"/>
          </a:p>
        </p:txBody>
      </p:sp>
      <p:graphicFrame>
        <p:nvGraphicFramePr>
          <p:cNvPr id="12" name="Google Shape;197;p33">
            <a:extLst>
              <a:ext uri="{FF2B5EF4-FFF2-40B4-BE49-F238E27FC236}">
                <a16:creationId xmlns:a16="http://schemas.microsoft.com/office/drawing/2014/main" id="{B3CD3FFB-6C98-4DBA-A3A1-373BB0EFBE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3056474"/>
              </p:ext>
            </p:extLst>
          </p:nvPr>
        </p:nvGraphicFramePr>
        <p:xfrm>
          <a:off x="3818542" y="360281"/>
          <a:ext cx="4921419" cy="5304406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224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5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dk1"/>
                          </a:solidFill>
                          <a:ea typeface="Calibri"/>
                          <a:cs typeface="Calibri"/>
                          <a:sym typeface="Calibri"/>
                        </a:rPr>
                        <a:t>Glenn‐Colusa Irrigation District</a:t>
                      </a:r>
                    </a:p>
                  </a:txBody>
                  <a:tcPr marL="91450" marR="91450" marT="45725" marB="45725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491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dk1"/>
                          </a:solidFill>
                          <a:ea typeface="Calibri"/>
                          <a:cs typeface="Calibri"/>
                          <a:sym typeface="Calibri"/>
                        </a:rPr>
                        <a:t>Thad Bettner </a:t>
                      </a:r>
                    </a:p>
                  </a:txBody>
                  <a:tcPr marL="91450" marR="91450" marT="45725" marB="45725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397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400" dirty="0" err="1">
                          <a:solidFill>
                            <a:schemeClr val="dk1"/>
                          </a:solidFill>
                          <a:ea typeface="Calibri"/>
                          <a:cs typeface="Calibri"/>
                          <a:sym typeface="Calibri"/>
                        </a:rPr>
                        <a:t>Westlands</a:t>
                      </a:r>
                      <a:r>
                        <a:rPr lang="en-US" sz="1400" dirty="0">
                          <a:solidFill>
                            <a:schemeClr val="dk1"/>
                          </a:solidFill>
                          <a:ea typeface="Calibri"/>
                          <a:cs typeface="Calibri"/>
                          <a:sym typeface="Calibri"/>
                        </a:rPr>
                        <a:t> Water District 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491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400" dirty="0">
                          <a:solidFill>
                            <a:schemeClr val="dk1"/>
                          </a:solidFill>
                          <a:ea typeface="Calibri"/>
                          <a:cs typeface="Calibri"/>
                          <a:sym typeface="Calibri"/>
                        </a:rPr>
                        <a:t>Tom Birmingham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553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400" dirty="0">
                          <a:solidFill>
                            <a:schemeClr val="dk1"/>
                          </a:solidFill>
                          <a:ea typeface="Calibri"/>
                          <a:cs typeface="Calibri"/>
                          <a:sym typeface="Calibri"/>
                        </a:rPr>
                        <a:t>The Bay Institute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491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400" dirty="0">
                          <a:solidFill>
                            <a:schemeClr val="dk1"/>
                          </a:solidFill>
                          <a:ea typeface="Calibri"/>
                          <a:cs typeface="Calibri"/>
                          <a:sym typeface="Calibri"/>
                        </a:rPr>
                        <a:t>Gary Bobker 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1172071"/>
                  </a:ext>
                </a:extLst>
              </a:tr>
              <a:tr h="2805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CDFW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491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400" dirty="0">
                          <a:solidFill>
                            <a:schemeClr val="dk1"/>
                          </a:solidFill>
                          <a:ea typeface="Calibri"/>
                          <a:cs typeface="Calibri"/>
                          <a:sym typeface="Calibri"/>
                        </a:rPr>
                        <a:t>Charlton “Chuck” Bonham</a:t>
                      </a:r>
                      <a:endParaRPr lang="en-US" sz="1400" u="none" strike="noStrike" cap="none" dirty="0"/>
                    </a:p>
                  </a:txBody>
                  <a:tcPr marL="91450" marR="91450" marT="45725" marB="45725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998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400" dirty="0">
                          <a:solidFill>
                            <a:schemeClr val="dk1"/>
                          </a:solidFill>
                          <a:ea typeface="Calibri"/>
                          <a:cs typeface="Calibri"/>
                          <a:sym typeface="Calibri"/>
                        </a:rPr>
                        <a:t>Kern County Water Agency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491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400" dirty="0">
                          <a:solidFill>
                            <a:schemeClr val="dk1"/>
                          </a:solidFill>
                          <a:ea typeface="Calibri"/>
                          <a:cs typeface="Calibri"/>
                          <a:sym typeface="Calibri"/>
                        </a:rPr>
                        <a:t>Tom McCarthy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810476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400" dirty="0">
                          <a:solidFill>
                            <a:schemeClr val="dk1"/>
                          </a:solidFill>
                          <a:ea typeface="Calibri"/>
                          <a:cs typeface="Calibri"/>
                          <a:sym typeface="Calibri"/>
                        </a:rPr>
                        <a:t>Metropolitan Water District of Southern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400" dirty="0">
                          <a:solidFill>
                            <a:schemeClr val="dk1"/>
                          </a:solidFill>
                          <a:ea typeface="Calibri"/>
                          <a:cs typeface="Calibri"/>
                          <a:sym typeface="Calibri"/>
                        </a:rPr>
                        <a:t>California</a:t>
                      </a:r>
                    </a:p>
                  </a:txBody>
                  <a:tcPr marL="91450" marR="91450" marT="45725" marB="45725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491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400" dirty="0">
                          <a:solidFill>
                            <a:schemeClr val="dk1"/>
                          </a:solidFill>
                          <a:ea typeface="Calibri"/>
                          <a:cs typeface="Calibri"/>
                          <a:sym typeface="Calibri"/>
                        </a:rPr>
                        <a:t>Steve Arakawa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8941729"/>
                  </a:ext>
                </a:extLst>
              </a:tr>
              <a:tr h="27502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400" dirty="0">
                          <a:solidFill>
                            <a:schemeClr val="dk1"/>
                          </a:solidFill>
                          <a:ea typeface="Calibri"/>
                          <a:cs typeface="Calibri"/>
                          <a:sym typeface="Calibri"/>
                        </a:rPr>
                        <a:t>State Water Resources Control Board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491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400" dirty="0">
                          <a:solidFill>
                            <a:schemeClr val="dk1"/>
                          </a:solidFill>
                          <a:ea typeface="Calibri"/>
                          <a:cs typeface="Calibri"/>
                          <a:sym typeface="Calibri"/>
                        </a:rPr>
                        <a:t>Joaquin Esquivel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4170639"/>
                  </a:ext>
                </a:extLst>
              </a:tr>
              <a:tr h="24453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USBR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491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Ernest Conant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4350585"/>
                  </a:ext>
                </a:extLst>
              </a:tr>
              <a:tr h="23898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DWR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491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400" dirty="0">
                          <a:solidFill>
                            <a:schemeClr val="dk1"/>
                          </a:solidFill>
                          <a:ea typeface="Calibri"/>
                          <a:cs typeface="Calibri"/>
                          <a:sym typeface="Calibri"/>
                        </a:rPr>
                        <a:t>Karla Nemeth 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8349572"/>
                  </a:ext>
                </a:extLst>
              </a:tr>
              <a:tr h="30194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400" dirty="0">
                          <a:solidFill>
                            <a:schemeClr val="dk1"/>
                          </a:solidFill>
                          <a:ea typeface="Calibri"/>
                          <a:cs typeface="Calibri"/>
                          <a:sym typeface="Calibri"/>
                        </a:rPr>
                        <a:t>Contra Costa Water District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491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400" dirty="0">
                          <a:solidFill>
                            <a:schemeClr val="dk1"/>
                          </a:solidFill>
                          <a:ea typeface="Calibri"/>
                          <a:cs typeface="Calibri"/>
                          <a:sym typeface="Calibri"/>
                        </a:rPr>
                        <a:t>Marguerite Patil 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5682100"/>
                  </a:ext>
                </a:extLst>
              </a:tr>
              <a:tr h="2714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400" dirty="0">
                          <a:solidFill>
                            <a:schemeClr val="dk1"/>
                          </a:solidFill>
                          <a:ea typeface="Calibri"/>
                          <a:cs typeface="Calibri"/>
                          <a:sym typeface="Calibri"/>
                        </a:rPr>
                        <a:t>Coalition for a Sustainable Delta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491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400" dirty="0">
                          <a:solidFill>
                            <a:schemeClr val="dk1"/>
                          </a:solidFill>
                          <a:ea typeface="Calibri"/>
                          <a:cs typeface="Calibri"/>
                          <a:sym typeface="Calibri"/>
                        </a:rPr>
                        <a:t>Bill Phillimore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7704491"/>
                  </a:ext>
                </a:extLst>
              </a:tr>
              <a:tr h="23265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400" dirty="0">
                          <a:solidFill>
                            <a:schemeClr val="dk1"/>
                          </a:solidFill>
                          <a:ea typeface="Calibri"/>
                          <a:cs typeface="Calibri"/>
                          <a:sym typeface="Calibri"/>
                        </a:rPr>
                        <a:t>Friant Water Authority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491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400" dirty="0">
                          <a:solidFill>
                            <a:schemeClr val="dk1"/>
                          </a:solidFill>
                          <a:ea typeface="Calibri"/>
                          <a:cs typeface="Calibri"/>
                          <a:sym typeface="Calibri"/>
                        </a:rPr>
                        <a:t>Jason Phillips 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308461"/>
                  </a:ext>
                </a:extLst>
              </a:tr>
              <a:tr h="20768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400" dirty="0">
                          <a:solidFill>
                            <a:schemeClr val="dk1"/>
                          </a:solidFill>
                          <a:ea typeface="Calibri"/>
                          <a:cs typeface="Calibri"/>
                          <a:sym typeface="Calibri"/>
                        </a:rPr>
                        <a:t>U.S. Fish and Wildlife Service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491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400" dirty="0">
                          <a:solidFill>
                            <a:schemeClr val="dk1"/>
                          </a:solidFill>
                          <a:ea typeface="Calibri"/>
                          <a:cs typeface="Calibri"/>
                          <a:sym typeface="Calibri"/>
                        </a:rPr>
                        <a:t>Paul Souza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3833936"/>
                  </a:ext>
                </a:extLst>
              </a:tr>
              <a:tr h="2270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400" dirty="0">
                          <a:solidFill>
                            <a:schemeClr val="dk1"/>
                          </a:solidFill>
                          <a:ea typeface="Calibri"/>
                          <a:cs typeface="Calibri"/>
                          <a:sym typeface="Calibri"/>
                        </a:rPr>
                        <a:t>National Marine Fisheries Service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491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400" dirty="0">
                          <a:solidFill>
                            <a:schemeClr val="dk1"/>
                          </a:solidFill>
                          <a:ea typeface="Calibri"/>
                          <a:cs typeface="Calibri"/>
                          <a:sym typeface="Calibri"/>
                        </a:rPr>
                        <a:t>Cathy Marcinkevage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9727131"/>
                  </a:ext>
                </a:extLst>
              </a:tr>
              <a:tr h="20489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400" dirty="0">
                          <a:solidFill>
                            <a:schemeClr val="dk1"/>
                          </a:solidFill>
                          <a:ea typeface="Calibri"/>
                          <a:cs typeface="Calibri"/>
                          <a:sym typeface="Calibri"/>
                        </a:rPr>
                        <a:t>The Nature Conservancy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491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400" dirty="0">
                          <a:solidFill>
                            <a:schemeClr val="dk1"/>
                          </a:solidFill>
                          <a:ea typeface="Calibri"/>
                          <a:cs typeface="Calibri"/>
                          <a:sym typeface="Calibri"/>
                        </a:rPr>
                        <a:t>Jay Ziegler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2987130"/>
                  </a:ext>
                </a:extLst>
              </a:tr>
              <a:tr h="18272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400" dirty="0">
                          <a:solidFill>
                            <a:schemeClr val="dk1"/>
                          </a:solidFill>
                          <a:ea typeface="Calibri"/>
                          <a:cs typeface="Calibri"/>
                          <a:sym typeface="Calibri"/>
                        </a:rPr>
                        <a:t>Defenders of Wildlife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491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400" dirty="0">
                          <a:solidFill>
                            <a:schemeClr val="dk1"/>
                          </a:solidFill>
                          <a:ea typeface="Calibri"/>
                          <a:cs typeface="Calibri"/>
                          <a:sym typeface="Calibri"/>
                        </a:rPr>
                        <a:t>Rachel </a:t>
                      </a:r>
                      <a:r>
                        <a:rPr lang="en-US" sz="1400" dirty="0" err="1">
                          <a:solidFill>
                            <a:schemeClr val="dk1"/>
                          </a:solidFill>
                          <a:ea typeface="Calibri"/>
                          <a:cs typeface="Calibri"/>
                          <a:sym typeface="Calibri"/>
                        </a:rPr>
                        <a:t>Zwillinger</a:t>
                      </a:r>
                      <a:r>
                        <a:rPr lang="en-US" sz="1400" dirty="0">
                          <a:solidFill>
                            <a:schemeClr val="dk1"/>
                          </a:solidFill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7187844"/>
                  </a:ext>
                </a:extLst>
              </a:tr>
            </a:tbl>
          </a:graphicData>
        </a:graphic>
      </p:graphicFrame>
      <p:graphicFrame>
        <p:nvGraphicFramePr>
          <p:cNvPr id="14" name="Google Shape;197;p33">
            <a:extLst>
              <a:ext uri="{FF2B5EF4-FFF2-40B4-BE49-F238E27FC236}">
                <a16:creationId xmlns:a16="http://schemas.microsoft.com/office/drawing/2014/main" id="{4586BDE8-185F-460A-AEC9-B6C9CC8B06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5101899"/>
              </p:ext>
            </p:extLst>
          </p:nvPr>
        </p:nvGraphicFramePr>
        <p:xfrm>
          <a:off x="8843476" y="362541"/>
          <a:ext cx="3266992" cy="231652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749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72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The Bay Institute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491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Gary Bobker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Metropolitan Water District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491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Alison Collins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Santa Clara Valley Water District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491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Frances Brewster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117207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Trout Unlimited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491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Natalie Stauffer-Olsen</a:t>
                      </a:r>
                    </a:p>
                  </a:txBody>
                  <a:tcPr marL="91450" marR="91450" marT="45725" marB="45725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Trout Unlimited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491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Rene Henery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8104768"/>
                  </a:ext>
                </a:extLst>
              </a:tr>
            </a:tbl>
          </a:graphicData>
        </a:graphic>
      </p:graphicFrame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65AF3E16-8387-4B6F-BB03-2291C5AAC4FA}"/>
              </a:ext>
            </a:extLst>
          </p:cNvPr>
          <p:cNvSpPr txBox="1">
            <a:spLocks/>
          </p:cNvSpPr>
          <p:nvPr/>
        </p:nvSpPr>
        <p:spPr>
          <a:xfrm>
            <a:off x="8843476" y="-42908"/>
            <a:ext cx="3266992" cy="422006"/>
          </a:xfrm>
          <a:prstGeom prst="rect">
            <a:avLst/>
          </a:prstGeom>
        </p:spPr>
        <p:txBody>
          <a:bodyPr lIns="0" tIns="0" rIns="0" bIns="0" anchor="ctr"/>
          <a:lstStyle>
            <a:lvl1pPr marL="237744" indent="-23774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6"/>
              </a:buClr>
              <a:buFont typeface="System Font Regular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800" indent="0" algn="ctr">
              <a:buClr>
                <a:schemeClr val="dk1"/>
              </a:buClr>
              <a:buSzPct val="100000"/>
              <a:buNone/>
            </a:pPr>
            <a:r>
              <a:rPr lang="en-US" sz="23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Planning Team Members</a:t>
            </a:r>
            <a:endParaRPr lang="en-US" sz="23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ADE847-F01B-484E-942D-80DB2EA71F3F}"/>
              </a:ext>
            </a:extLst>
          </p:cNvPr>
          <p:cNvSpPr/>
          <p:nvPr/>
        </p:nvSpPr>
        <p:spPr>
          <a:xfrm>
            <a:off x="786809" y="531628"/>
            <a:ext cx="2243470" cy="18713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051094-1D8F-474A-A07D-45EAB55BD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1930"/>
            <a:ext cx="3566160" cy="582729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Collaborative Science and Adaptive Management Process</a:t>
            </a:r>
          </a:p>
        </p:txBody>
      </p:sp>
    </p:spTree>
    <p:extLst>
      <p:ext uri="{BB962C8B-B14F-4D97-AF65-F5344CB8AC3E}">
        <p14:creationId xmlns:p14="http://schemas.microsoft.com/office/powerpoint/2010/main" val="3736649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Google Shape;536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28"/>
          <p:cNvSpPr txBox="1"/>
          <p:nvPr/>
        </p:nvSpPr>
        <p:spPr>
          <a:xfrm>
            <a:off x="10123714" y="1386822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8" name="Google Shape;538;p28"/>
          <p:cNvSpPr txBox="1"/>
          <p:nvPr/>
        </p:nvSpPr>
        <p:spPr>
          <a:xfrm>
            <a:off x="11087100" y="13786582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9" name="Google Shape;539;p28"/>
          <p:cNvSpPr txBox="1"/>
          <p:nvPr/>
        </p:nvSpPr>
        <p:spPr>
          <a:xfrm>
            <a:off x="10189029" y="13786582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0" name="Google Shape;540;p28"/>
          <p:cNvSpPr txBox="1"/>
          <p:nvPr/>
        </p:nvSpPr>
        <p:spPr>
          <a:xfrm>
            <a:off x="292380" y="226400"/>
            <a:ext cx="3333136" cy="1505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PROJECT</a:t>
            </a:r>
            <a:r>
              <a:rPr lang="en-US" sz="3400" b="0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 </a:t>
            </a:r>
            <a:r>
              <a:rPr lang="en-US" sz="4400" b="0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Overview</a:t>
            </a:r>
            <a:endParaRPr sz="4400" b="0" i="0" u="none" strike="noStrike" cap="none">
              <a:solidFill>
                <a:srgbClr val="000000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541" name="Google Shape;541;p28"/>
          <p:cNvSpPr txBox="1"/>
          <p:nvPr/>
        </p:nvSpPr>
        <p:spPr>
          <a:xfrm>
            <a:off x="5351493" y="1102616"/>
            <a:ext cx="451440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Define Salmon Recovery*</a:t>
            </a:r>
            <a:r>
              <a:rPr lang="en-US" sz="1400" b="1" i="0" u="none" strike="noStrike" cap="none">
                <a:solidFill>
                  <a:schemeClr val="accen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(Q2 – Q4 2021)</a:t>
            </a:r>
            <a:endParaRPr sz="1400" b="1" i="0" u="none" strike="noStrike" cap="none">
              <a:solidFill>
                <a:schemeClr val="accen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Engage scientists to develop a Salmon Recovery Definition Framework</a:t>
            </a:r>
            <a:endParaRPr sz="1400" b="0" i="0" u="none" strike="noStrike" cap="non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42" name="Google Shape;542;p28"/>
          <p:cNvSpPr/>
          <p:nvPr/>
        </p:nvSpPr>
        <p:spPr>
          <a:xfrm>
            <a:off x="3864526" y="1195589"/>
            <a:ext cx="1135177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accen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PHASE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chemeClr val="accen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1</a:t>
            </a:r>
            <a:endParaRPr sz="3000" b="0" i="0" u="none" strike="noStrike" cap="none">
              <a:solidFill>
                <a:srgbClr val="000000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543" name="Google Shape;543;p28"/>
          <p:cNvSpPr/>
          <p:nvPr/>
        </p:nvSpPr>
        <p:spPr>
          <a:xfrm>
            <a:off x="3853400" y="3147293"/>
            <a:ext cx="1135177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accent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PHASE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chemeClr val="accent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2</a:t>
            </a:r>
            <a:endParaRPr sz="3000" b="0" i="0" u="none" strike="noStrike" cap="none">
              <a:solidFill>
                <a:schemeClr val="accent2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544" name="Google Shape;544;p28"/>
          <p:cNvSpPr txBox="1"/>
          <p:nvPr/>
        </p:nvSpPr>
        <p:spPr>
          <a:xfrm>
            <a:off x="427164" y="2901918"/>
            <a:ext cx="321568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400" b="1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Engagement</a:t>
            </a:r>
            <a:r>
              <a:rPr lang="en-US" sz="1400" b="1" i="0" u="none" strike="noStrike" cap="none" dirty="0">
                <a:solidFill>
                  <a:schemeClr val="accent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** (Q1 2022- Q3 2022)</a:t>
            </a:r>
            <a:endParaRPr sz="1400" b="1" i="0" u="none" strike="noStrike" cap="none" dirty="0">
              <a:solidFill>
                <a:schemeClr val="accent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Solicit input from </a:t>
            </a:r>
            <a:r>
              <a:rPr lang="en-US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interested parties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throughout the Central Valley (CV)</a:t>
            </a:r>
            <a:endParaRPr sz="1400" b="0" i="0" u="none" strike="noStrike" cap="none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45" name="Google Shape;545;p28"/>
          <p:cNvSpPr/>
          <p:nvPr/>
        </p:nvSpPr>
        <p:spPr>
          <a:xfrm>
            <a:off x="5793147" y="3107964"/>
            <a:ext cx="1135177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accent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PHASE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chemeClr val="accent3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3</a:t>
            </a:r>
            <a:endParaRPr sz="3000" b="0" i="0" u="none" strike="noStrike" cap="none">
              <a:solidFill>
                <a:schemeClr val="accent3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546" name="Google Shape;546;p28"/>
          <p:cNvSpPr/>
          <p:nvPr/>
        </p:nvSpPr>
        <p:spPr>
          <a:xfrm>
            <a:off x="5764283" y="5122542"/>
            <a:ext cx="1135177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Goal</a:t>
            </a:r>
            <a:endParaRPr sz="3000" b="0" i="0" u="none" strike="noStrike" cap="none">
              <a:solidFill>
                <a:schemeClr val="dk2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547" name="Google Shape;547;p28"/>
          <p:cNvSpPr txBox="1"/>
          <p:nvPr/>
        </p:nvSpPr>
        <p:spPr>
          <a:xfrm>
            <a:off x="7203426" y="2889072"/>
            <a:ext cx="456141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400" b="1" i="0" u="none" strike="noStrike" cap="none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Decision Support</a:t>
            </a:r>
            <a:r>
              <a:rPr lang="en-US" sz="1400" b="1" i="0" u="none" strike="noStrike" cap="none" dirty="0">
                <a:solidFill>
                  <a:schemeClr val="accent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** (Q4 2022 – Q1 2024)</a:t>
            </a:r>
            <a:endParaRPr sz="1400" b="1" i="0" u="none" strike="noStrike" cap="none" dirty="0">
              <a:solidFill>
                <a:schemeClr val="accent3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Use </a:t>
            </a:r>
            <a:r>
              <a:rPr lang="en-US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participant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input to model baseline &amp; benchmark scenarios. Structured Decision Making (SDM) process to select and evaluate scenarios </a:t>
            </a:r>
            <a:endParaRPr sz="1400" b="0" i="0" u="none" strike="noStrike" cap="none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48" name="Google Shape;548;p28"/>
          <p:cNvSpPr txBox="1"/>
          <p:nvPr/>
        </p:nvSpPr>
        <p:spPr>
          <a:xfrm>
            <a:off x="2932759" y="5075410"/>
            <a:ext cx="241873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400" b="0" i="0" u="none" strike="noStrike" cap="none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Identify a Suite of Actions </a:t>
            </a:r>
            <a:r>
              <a:rPr lang="en-US"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to achieve recovery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28"/>
          <p:cNvSpPr txBox="1"/>
          <p:nvPr/>
        </p:nvSpPr>
        <p:spPr>
          <a:xfrm>
            <a:off x="4273928" y="6185056"/>
            <a:ext cx="776748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*Funded by State Water Contractors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** Funded by Delta Science Program grant award </a:t>
            </a:r>
            <a:endParaRPr sz="16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Placeholder 35">
            <a:extLst>
              <a:ext uri="{FF2B5EF4-FFF2-40B4-BE49-F238E27FC236}">
                <a16:creationId xmlns:a16="http://schemas.microsoft.com/office/drawing/2014/main" id="{3432231C-5C61-40FA-B53C-47E5A01F78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779" b="7779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556" name="Google Shape;556;g113f2a11548_0_926"/>
          <p:cNvSpPr txBox="1"/>
          <p:nvPr/>
        </p:nvSpPr>
        <p:spPr>
          <a:xfrm>
            <a:off x="10123714" y="644978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7" name="Google Shape;557;g113f2a11548_0_926"/>
          <p:cNvSpPr txBox="1"/>
          <p:nvPr/>
        </p:nvSpPr>
        <p:spPr>
          <a:xfrm>
            <a:off x="11087100" y="636814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" name="Google Shape;558;g113f2a11548_0_926"/>
          <p:cNvSpPr txBox="1"/>
          <p:nvPr/>
        </p:nvSpPr>
        <p:spPr>
          <a:xfrm>
            <a:off x="10189029" y="636814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9" name="Google Shape;559;g113f2a11548_0_926"/>
          <p:cNvSpPr txBox="1">
            <a:spLocks noGrp="1"/>
          </p:cNvSpPr>
          <p:nvPr>
            <p:ph type="sldNum" idx="12"/>
          </p:nvPr>
        </p:nvSpPr>
        <p:spPr>
          <a:xfrm>
            <a:off x="9119886" y="6402650"/>
            <a:ext cx="27432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560" name="Google Shape;560;g113f2a11548_0_926"/>
          <p:cNvSpPr/>
          <p:nvPr/>
        </p:nvSpPr>
        <p:spPr>
          <a:xfrm>
            <a:off x="405060" y="290761"/>
            <a:ext cx="2643000" cy="2579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Added 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Value 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of Project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g113f2a11548_0_926"/>
          <p:cNvSpPr txBox="1"/>
          <p:nvPr/>
        </p:nvSpPr>
        <p:spPr>
          <a:xfrm>
            <a:off x="4112141" y="431426"/>
            <a:ext cx="7993889" cy="19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1778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b="0" i="0" u="none" strike="noStrike" cap="none" dirty="0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 structured process to </a:t>
            </a:r>
            <a:endParaRPr sz="1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b="0" i="0" u="none" strike="noStrike" cap="none" dirty="0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‘stitch together’ disaggregated </a:t>
            </a:r>
            <a:endParaRPr sz="1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b="0" i="0" u="none" strike="noStrike" cap="none" dirty="0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efforts to advance salmonid recovery</a:t>
            </a:r>
            <a:endParaRPr sz="3600" b="0" i="0" u="none" strike="noStrike" cap="none" dirty="0">
              <a:solidFill>
                <a:schemeClr val="accent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62" name="Google Shape;562;g113f2a11548_0_926"/>
          <p:cNvSpPr txBox="1"/>
          <p:nvPr/>
        </p:nvSpPr>
        <p:spPr>
          <a:xfrm>
            <a:off x="76868" y="4953365"/>
            <a:ext cx="2225774" cy="19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Measurable and ambitious recovery targets</a:t>
            </a:r>
            <a:endParaRPr sz="2200" b="0" i="0" u="none" strike="noStrike" cap="none" dirty="0">
              <a:solidFill>
                <a:schemeClr val="bg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 dirty="0">
              <a:solidFill>
                <a:schemeClr val="accent6"/>
              </a:solidFill>
              <a:highlight>
                <a:schemeClr val="lt1"/>
              </a:highlight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63" name="Google Shape;563;g113f2a11548_0_926"/>
          <p:cNvSpPr txBox="1"/>
          <p:nvPr/>
        </p:nvSpPr>
        <p:spPr>
          <a:xfrm>
            <a:off x="4875021" y="4953365"/>
            <a:ext cx="2417700" cy="19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Multiple models and analytical tools </a:t>
            </a:r>
            <a:endParaRPr sz="2000" b="0" i="0" u="none" strike="noStrike" cap="none" dirty="0">
              <a:solidFill>
                <a:schemeClr val="bg1"/>
              </a:solidFill>
              <a:highlight>
                <a:schemeClr val="lt1"/>
              </a:highlight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64" name="Google Shape;564;g113f2a11548_0_926"/>
          <p:cNvSpPr txBox="1"/>
          <p:nvPr/>
        </p:nvSpPr>
        <p:spPr>
          <a:xfrm>
            <a:off x="7398418" y="4953365"/>
            <a:ext cx="2278800" cy="19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Consideration of all regional projects </a:t>
            </a:r>
            <a:endParaRPr sz="2000" b="0" i="0" u="none" strike="noStrike" cap="none" dirty="0">
              <a:solidFill>
                <a:schemeClr val="bg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 dirty="0">
              <a:solidFill>
                <a:schemeClr val="accent6"/>
              </a:solidFill>
              <a:highlight>
                <a:schemeClr val="lt1"/>
              </a:highlight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grpSp>
        <p:nvGrpSpPr>
          <p:cNvPr id="565" name="Google Shape;565;g113f2a11548_0_926"/>
          <p:cNvGrpSpPr/>
          <p:nvPr/>
        </p:nvGrpSpPr>
        <p:grpSpPr>
          <a:xfrm>
            <a:off x="838616" y="4134663"/>
            <a:ext cx="705900" cy="705900"/>
            <a:chOff x="1427747" y="3529264"/>
            <a:chExt cx="705900" cy="705900"/>
          </a:xfrm>
        </p:grpSpPr>
        <p:sp>
          <p:nvSpPr>
            <p:cNvPr id="566" name="Google Shape;566;g113f2a11548_0_926"/>
            <p:cNvSpPr/>
            <p:nvPr/>
          </p:nvSpPr>
          <p:spPr>
            <a:xfrm>
              <a:off x="1427747" y="3529264"/>
              <a:ext cx="705900" cy="705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67" name="Google Shape;567;g113f2a11548_0_926" descr="Checkmark outlin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598194" y="3713566"/>
              <a:ext cx="364958" cy="36495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68" name="Google Shape;568;g113f2a11548_0_926"/>
          <p:cNvGrpSpPr/>
          <p:nvPr/>
        </p:nvGrpSpPr>
        <p:grpSpPr>
          <a:xfrm>
            <a:off x="3282119" y="4134663"/>
            <a:ext cx="705900" cy="705900"/>
            <a:chOff x="1427747" y="3529264"/>
            <a:chExt cx="705900" cy="705900"/>
          </a:xfrm>
        </p:grpSpPr>
        <p:sp>
          <p:nvSpPr>
            <p:cNvPr id="569" name="Google Shape;569;g113f2a11548_0_926"/>
            <p:cNvSpPr/>
            <p:nvPr/>
          </p:nvSpPr>
          <p:spPr>
            <a:xfrm>
              <a:off x="1427747" y="3529264"/>
              <a:ext cx="705900" cy="705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70" name="Google Shape;570;g113f2a11548_0_926" descr="Checkmark outlin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598194" y="3713566"/>
              <a:ext cx="364958" cy="36495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71" name="Google Shape;571;g113f2a11548_0_926"/>
          <p:cNvGrpSpPr/>
          <p:nvPr/>
        </p:nvGrpSpPr>
        <p:grpSpPr>
          <a:xfrm>
            <a:off x="8169125" y="4134663"/>
            <a:ext cx="705900" cy="705900"/>
            <a:chOff x="1427747" y="3529264"/>
            <a:chExt cx="705900" cy="705900"/>
          </a:xfrm>
        </p:grpSpPr>
        <p:sp>
          <p:nvSpPr>
            <p:cNvPr id="572" name="Google Shape;572;g113f2a11548_0_926"/>
            <p:cNvSpPr/>
            <p:nvPr/>
          </p:nvSpPr>
          <p:spPr>
            <a:xfrm>
              <a:off x="1427747" y="3529264"/>
              <a:ext cx="705900" cy="705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73" name="Google Shape;573;g113f2a11548_0_926" descr="Checkmark outlin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598194" y="3713566"/>
              <a:ext cx="364958" cy="36495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74" name="Google Shape;574;g113f2a11548_0_926"/>
          <p:cNvSpPr txBox="1"/>
          <p:nvPr/>
        </p:nvSpPr>
        <p:spPr>
          <a:xfrm>
            <a:off x="2471638" y="4953365"/>
            <a:ext cx="2222100" cy="19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Entire salmon life cycle</a:t>
            </a:r>
            <a:r>
              <a:rPr lang="en-US" sz="2000" b="1" i="0" u="none" strike="noStrike" cap="none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endParaRPr sz="2000" b="0" i="0" u="none" strike="noStrike" cap="none" dirty="0">
              <a:solidFill>
                <a:schemeClr val="lt1"/>
              </a:solidFill>
              <a:highlight>
                <a:schemeClr val="lt1"/>
              </a:highlight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grpSp>
        <p:nvGrpSpPr>
          <p:cNvPr id="575" name="Google Shape;575;g113f2a11548_0_926"/>
          <p:cNvGrpSpPr/>
          <p:nvPr/>
        </p:nvGrpSpPr>
        <p:grpSpPr>
          <a:xfrm>
            <a:off x="5725622" y="4134663"/>
            <a:ext cx="705900" cy="705900"/>
            <a:chOff x="1427747" y="3529264"/>
            <a:chExt cx="705900" cy="705900"/>
          </a:xfrm>
        </p:grpSpPr>
        <p:sp>
          <p:nvSpPr>
            <p:cNvPr id="576" name="Google Shape;576;g113f2a11548_0_926"/>
            <p:cNvSpPr/>
            <p:nvPr/>
          </p:nvSpPr>
          <p:spPr>
            <a:xfrm>
              <a:off x="1427747" y="3529264"/>
              <a:ext cx="705900" cy="705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77" name="Google Shape;577;g113f2a11548_0_926" descr="Checkmark outlin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598194" y="3713566"/>
              <a:ext cx="364958" cy="36495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78" name="Google Shape;578;g113f2a11548_0_926"/>
          <p:cNvSpPr txBox="1"/>
          <p:nvPr/>
        </p:nvSpPr>
        <p:spPr>
          <a:xfrm>
            <a:off x="9673162" y="4898862"/>
            <a:ext cx="2584800" cy="19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dirty="0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Broad, equitable </a:t>
            </a:r>
            <a:endParaRPr sz="2000" b="1" dirty="0">
              <a:solidFill>
                <a:schemeClr val="bg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dirty="0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and transparent e</a:t>
            </a:r>
            <a:r>
              <a:rPr lang="en-US" sz="2000" b="1" i="0" u="none" strike="noStrike" cap="none" dirty="0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ngagement</a:t>
            </a:r>
            <a:endParaRPr sz="2000" b="0" i="0" u="none" strike="noStrike" cap="none" dirty="0">
              <a:solidFill>
                <a:schemeClr val="bg1"/>
              </a:solidFill>
              <a:highlight>
                <a:schemeClr val="lt1"/>
              </a:highlight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grpSp>
        <p:nvGrpSpPr>
          <p:cNvPr id="579" name="Google Shape;579;g113f2a11548_0_926"/>
          <p:cNvGrpSpPr/>
          <p:nvPr/>
        </p:nvGrpSpPr>
        <p:grpSpPr>
          <a:xfrm>
            <a:off x="10612629" y="4080160"/>
            <a:ext cx="705900" cy="705900"/>
            <a:chOff x="1427747" y="3529264"/>
            <a:chExt cx="705900" cy="705900"/>
          </a:xfrm>
        </p:grpSpPr>
        <p:sp>
          <p:nvSpPr>
            <p:cNvPr id="580" name="Google Shape;580;g113f2a11548_0_926"/>
            <p:cNvSpPr/>
            <p:nvPr/>
          </p:nvSpPr>
          <p:spPr>
            <a:xfrm>
              <a:off x="1427747" y="3529264"/>
              <a:ext cx="705900" cy="705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81" name="Google Shape;581;g113f2a11548_0_926" descr="Checkmark outlin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598194" y="3713566"/>
              <a:ext cx="364958" cy="36495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7"/>
          <p:cNvSpPr txBox="1"/>
          <p:nvPr/>
        </p:nvSpPr>
        <p:spPr>
          <a:xfrm>
            <a:off x="10123714" y="644978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47"/>
          <p:cNvSpPr txBox="1"/>
          <p:nvPr/>
        </p:nvSpPr>
        <p:spPr>
          <a:xfrm>
            <a:off x="11087100" y="636814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47"/>
          <p:cNvSpPr txBox="1"/>
          <p:nvPr/>
        </p:nvSpPr>
        <p:spPr>
          <a:xfrm>
            <a:off x="10189029" y="636814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47"/>
          <p:cNvSpPr txBox="1"/>
          <p:nvPr/>
        </p:nvSpPr>
        <p:spPr>
          <a:xfrm>
            <a:off x="15072" y="761762"/>
            <a:ext cx="11859772" cy="4992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288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5438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</a:pPr>
            <a:endParaRPr sz="3600" b="0" i="0" u="none" strike="noStrike" cap="none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rgbClr val="3F3F3F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BF3468-F729-8548-9307-44BC6980E9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01F9C8-3965-794B-A809-0F27A1349980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Recovery Definition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ED2A57-F2FE-1240-A300-93891AEFE5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PHASE 1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BE97D8-1707-7442-8380-FD7C65B5BB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  <p:pic>
        <p:nvPicPr>
          <p:cNvPr id="16" name="Picture Placeholder 15" descr="Clapping hands outline">
            <a:extLst>
              <a:ext uri="{FF2B5EF4-FFF2-40B4-BE49-F238E27FC236}">
                <a16:creationId xmlns:a16="http://schemas.microsoft.com/office/drawing/2014/main" id="{D6F48691-5E68-EE44-8D8D-E531B7662E08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1" r="91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5051094-1D8F-474A-A07D-45EAB55BD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66224"/>
            <a:ext cx="3749040" cy="582729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Participating Scientists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9E5CFD-EDFA-0F49-B2F5-DF37742E168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PHASE 1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B28316C-AF9D-C84C-A35D-C794635358A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2880" y="4051076"/>
            <a:ext cx="3383280" cy="2676292"/>
          </a:xfrm>
        </p:spPr>
        <p:txBody>
          <a:bodyPr/>
          <a:lstStyle/>
          <a:p>
            <a:pPr algn="just"/>
            <a:r>
              <a:rPr lang="en-US" dirty="0">
                <a:ea typeface="Calibri"/>
                <a:cs typeface="Calibri"/>
                <a:sym typeface="Calibri"/>
              </a:rPr>
              <a:t>Thank you to the following scientists (and organizations) for helping to develop the recovery definition framework over the course of twelve workshops (and subsequent working groups) in 2021</a:t>
            </a:r>
          </a:p>
          <a:p>
            <a:endParaRPr lang="en-US" dirty="0"/>
          </a:p>
        </p:txBody>
      </p:sp>
      <p:graphicFrame>
        <p:nvGraphicFramePr>
          <p:cNvPr id="43" name="Google Shape;197;p33">
            <a:extLst>
              <a:ext uri="{FF2B5EF4-FFF2-40B4-BE49-F238E27FC236}">
                <a16:creationId xmlns:a16="http://schemas.microsoft.com/office/drawing/2014/main" id="{707CFD47-A658-464E-ABEA-129A89274D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4987610"/>
              </p:ext>
            </p:extLst>
          </p:nvPr>
        </p:nvGraphicFramePr>
        <p:xfrm>
          <a:off x="3963410" y="370561"/>
          <a:ext cx="3772513" cy="62179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712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0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dirty="0"/>
                        <a:t>Anchor QEA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491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dirty="0"/>
                        <a:t>John Ferguson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dirty="0"/>
                        <a:t>Cramer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491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/>
                        <a:t>Brad Cavallo</a:t>
                      </a:r>
                      <a:endParaRPr sz="1400" u="none" strike="noStrike" cap="none"/>
                    </a:p>
                  </a:txBody>
                  <a:tcPr marL="91450" marR="91450" marT="45725" marB="45725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dirty="0"/>
                        <a:t>CDFW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491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dirty="0"/>
                        <a:t>Brycen Swart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dirty="0"/>
                        <a:t>CDFW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491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dirty="0"/>
                        <a:t>Carl Wilcox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dirty="0"/>
                        <a:t>DSC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491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/>
                        <a:t>Pascale Goertler</a:t>
                      </a:r>
                      <a:endParaRPr sz="2000" u="none" strike="noStrike" cap="none"/>
                    </a:p>
                  </a:txBody>
                  <a:tcPr marL="91450" marR="91450" marT="45725" marB="45725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dirty="0"/>
                        <a:t>DWR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491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dirty="0"/>
                        <a:t>Brett Harvey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dirty="0"/>
                        <a:t>Metropolitan Water District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491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dirty="0"/>
                        <a:t>Alison Collins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dirty="0"/>
                        <a:t>NGO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491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dirty="0"/>
                        <a:t>Bruce Herbold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dirty="0"/>
                        <a:t>NOAA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491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dirty="0"/>
                        <a:t>Ann Marie Osterback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810476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dirty="0"/>
                        <a:t>NOAA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491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dirty="0"/>
                        <a:t>Brian Ellrott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224703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dirty="0"/>
                        <a:t>NOAA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491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dirty="0"/>
                        <a:t>Cathy Marcinkevage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639648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dirty="0"/>
                        <a:t>NOAA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491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dirty="0"/>
                        <a:t>Kate Spear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5448514"/>
                  </a:ext>
                </a:extLst>
              </a:tr>
            </a:tbl>
          </a:graphicData>
        </a:graphic>
      </p:graphicFrame>
      <p:graphicFrame>
        <p:nvGraphicFramePr>
          <p:cNvPr id="46" name="Google Shape;199;p33">
            <a:extLst>
              <a:ext uri="{FF2B5EF4-FFF2-40B4-BE49-F238E27FC236}">
                <a16:creationId xmlns:a16="http://schemas.microsoft.com/office/drawing/2014/main" id="{37B30A6D-F6B3-48C5-A1E2-99E09E375471}"/>
              </a:ext>
            </a:extLst>
          </p:cNvPr>
          <p:cNvGraphicFramePr/>
          <p:nvPr/>
        </p:nvGraphicFramePr>
        <p:xfrm>
          <a:off x="8026818" y="370561"/>
          <a:ext cx="3971356" cy="54864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3279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33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dirty="0"/>
                        <a:t>NOAA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491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dirty="0"/>
                        <a:t>Rachel Johnson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6028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dirty="0"/>
                        <a:t>NOAA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491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dirty="0"/>
                        <a:t>Steve Lindley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467693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dirty="0"/>
                        <a:t>PWA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491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dirty="0"/>
                        <a:t>Chuck Hanson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209111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dirty="0"/>
                        <a:t>QEDA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491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dirty="0"/>
                        <a:t>Noble Hendrix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118479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dirty="0"/>
                        <a:t>SWRCB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491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dirty="0"/>
                        <a:t>Erin Foresman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dirty="0"/>
                        <a:t>TNC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491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/>
                        <a:t>Julie Zimmerman</a:t>
                      </a:r>
                      <a:endParaRPr sz="1400" u="none" strike="noStrike" cap="none"/>
                    </a:p>
                  </a:txBody>
                  <a:tcPr marL="91450" marR="91450" marT="45725" marB="45725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dirty="0"/>
                        <a:t>TU</a:t>
                      </a:r>
                      <a:endParaRPr sz="2000" u="none" strike="noStrike" cap="none" dirty="0"/>
                    </a:p>
                  </a:txBody>
                  <a:tcPr marL="91450" marR="91450" marT="45725" marB="45725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491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dirty="0"/>
                        <a:t>Natalie Stauffer-Olsen</a:t>
                      </a:r>
                      <a:endParaRPr sz="2000" u="none" strike="noStrike" cap="none" dirty="0"/>
                    </a:p>
                  </a:txBody>
                  <a:tcPr marL="91450" marR="91450" marT="45725" marB="45725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dirty="0"/>
                        <a:t>TU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491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dirty="0"/>
                        <a:t>Rene Henery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dirty="0"/>
                        <a:t>USBR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491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dirty="0"/>
                        <a:t>Josh Israel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dirty="0"/>
                        <a:t>USBR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491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dirty="0"/>
                        <a:t>Mike Beakes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dirty="0"/>
                        <a:t>USFWS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491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dirty="0"/>
                        <a:t>Matt Dekar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dirty="0"/>
                        <a:t>USFWS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491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dirty="0"/>
                        <a:t>Megan Cook</a:t>
                      </a:r>
                      <a:endParaRPr sz="1400" u="none" strike="noStrike" cap="none" dirty="0"/>
                    </a:p>
                  </a:txBody>
                  <a:tcPr marL="91450" marR="91450" marT="45725" marB="45725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8511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80252FC-9912-B94B-AA30-13E4E438A022}"/>
              </a:ext>
            </a:extLst>
          </p:cNvPr>
          <p:cNvSpPr/>
          <p:nvPr/>
        </p:nvSpPr>
        <p:spPr>
          <a:xfrm>
            <a:off x="7315200" y="0"/>
            <a:ext cx="4876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Google Shape;201;p34"/>
          <p:cNvSpPr txBox="1"/>
          <p:nvPr/>
        </p:nvSpPr>
        <p:spPr>
          <a:xfrm>
            <a:off x="10123714" y="644978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34"/>
          <p:cNvSpPr txBox="1"/>
          <p:nvPr/>
        </p:nvSpPr>
        <p:spPr>
          <a:xfrm>
            <a:off x="11087100" y="636814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34"/>
          <p:cNvSpPr txBox="1"/>
          <p:nvPr/>
        </p:nvSpPr>
        <p:spPr>
          <a:xfrm>
            <a:off x="10189029" y="636814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281317-7CFF-994C-A787-159049C93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7DE0F25E-E505-D14A-A7E1-8A898D47DA51}"/>
              </a:ext>
            </a:extLst>
          </p:cNvPr>
          <p:cNvSpPr txBox="1">
            <a:spLocks/>
          </p:cNvSpPr>
          <p:nvPr/>
        </p:nvSpPr>
        <p:spPr>
          <a:xfrm>
            <a:off x="0" y="1046712"/>
            <a:ext cx="7315200" cy="498203"/>
          </a:xfrm>
          <a:prstGeom prst="rect">
            <a:avLst/>
          </a:prstGeom>
        </p:spPr>
        <p:txBody>
          <a:bodyPr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6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n-US" dirty="0"/>
              <a:t>FRAMEWORK</a:t>
            </a:r>
          </a:p>
        </p:txBody>
      </p:sp>
      <p:sp>
        <p:nvSpPr>
          <p:cNvPr id="43" name="Text Placeholder 29">
            <a:extLst>
              <a:ext uri="{FF2B5EF4-FFF2-40B4-BE49-F238E27FC236}">
                <a16:creationId xmlns:a16="http://schemas.microsoft.com/office/drawing/2014/main" id="{DB531CF2-07BD-0549-BE96-FF36FFD4321B}"/>
              </a:ext>
            </a:extLst>
          </p:cNvPr>
          <p:cNvSpPr txBox="1">
            <a:spLocks/>
          </p:cNvSpPr>
          <p:nvPr/>
        </p:nvSpPr>
        <p:spPr>
          <a:xfrm>
            <a:off x="-14288" y="307295"/>
            <a:ext cx="7329714" cy="769937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buSzPts val="4200"/>
            </a:pPr>
            <a:r>
              <a:rPr lang="en-US" sz="4000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Recovery Definition Overview</a:t>
            </a:r>
            <a:endParaRPr lang="en-US" sz="4000" dirty="0">
              <a:solidFill>
                <a:srgbClr val="000000"/>
              </a:solidFill>
              <a:ea typeface="Arial"/>
              <a:cs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C3C9416-753E-7441-979C-74479329CE2F}"/>
              </a:ext>
            </a:extLst>
          </p:cNvPr>
          <p:cNvSpPr txBox="1"/>
          <p:nvPr/>
        </p:nvSpPr>
        <p:spPr>
          <a:xfrm>
            <a:off x="7496628" y="2746"/>
            <a:ext cx="4457701" cy="60139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92608" lvl="0" indent="-292608">
              <a:spcBef>
                <a:spcPts val="1800"/>
              </a:spcBef>
              <a:buClr>
                <a:schemeClr val="accent6"/>
              </a:buClr>
              <a:buSzPct val="100000"/>
              <a:buFont typeface="System Font Regular"/>
              <a:buChar char="•"/>
            </a:pPr>
            <a:r>
              <a:rPr lang="en-US" sz="26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Uses Viable Salmonid Population parameters (</a:t>
            </a:r>
            <a:r>
              <a:rPr lang="en-US" sz="2600" b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abundance, productivity, diversity, spatial structure</a:t>
            </a:r>
            <a:r>
              <a:rPr lang="en-US" sz="26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) as a starting place for objectives</a:t>
            </a:r>
            <a:endParaRPr lang="en-US" sz="2600" dirty="0">
              <a:latin typeface="+mn-lt"/>
            </a:endParaRPr>
          </a:p>
          <a:p>
            <a:pPr marL="292608" lvl="0" indent="-292608">
              <a:spcBef>
                <a:spcPts val="1800"/>
              </a:spcBef>
              <a:buClr>
                <a:schemeClr val="accent6"/>
              </a:buClr>
              <a:buSzPct val="100000"/>
              <a:buFont typeface="System Font Regular"/>
              <a:buChar char="•"/>
            </a:pPr>
            <a:r>
              <a:rPr lang="en-US" sz="26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Not tied to regulatory or policy processes</a:t>
            </a:r>
          </a:p>
          <a:p>
            <a:pPr marL="292608" lvl="0" indent="-292608">
              <a:spcBef>
                <a:spcPts val="1800"/>
              </a:spcBef>
              <a:buClr>
                <a:schemeClr val="accent6"/>
              </a:buClr>
              <a:buSzPct val="100000"/>
              <a:buFont typeface="System Font Regular"/>
              <a:buChar char="•"/>
            </a:pPr>
            <a:r>
              <a:rPr lang="en-US" sz="26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Seeks to go beyond delisting &amp; support long-term harvest</a:t>
            </a:r>
            <a:endParaRPr lang="en-US" sz="2600" dirty="0">
              <a:latin typeface="+mn-lt"/>
            </a:endParaRPr>
          </a:p>
          <a:p>
            <a:pPr marL="292608" lvl="0" indent="-292608">
              <a:spcBef>
                <a:spcPts val="1800"/>
              </a:spcBef>
              <a:buClr>
                <a:schemeClr val="accent6"/>
              </a:buClr>
              <a:buSzPct val="100000"/>
              <a:buFont typeface="System Font Regular"/>
              <a:buChar char="•"/>
            </a:pPr>
            <a:r>
              <a:rPr lang="en-US" sz="26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Distinguishes between:</a:t>
            </a:r>
            <a:endParaRPr lang="en-US" sz="2600" dirty="0">
              <a:latin typeface="+mn-lt"/>
            </a:endParaRPr>
          </a:p>
          <a:p>
            <a:pPr marL="640080" lvl="1" indent="-274320">
              <a:spcBef>
                <a:spcPts val="300"/>
              </a:spcBef>
              <a:buClr>
                <a:schemeClr val="accent6"/>
              </a:buClr>
              <a:buSzPct val="100000"/>
              <a:buFont typeface="Wingdings" pitchFamily="2" charset="2"/>
              <a:buChar char="§"/>
            </a:pPr>
            <a:r>
              <a:rPr lang="en-US" sz="26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Natural/hatchery origin</a:t>
            </a:r>
            <a:endParaRPr lang="en-US" sz="2600" dirty="0">
              <a:latin typeface="+mn-lt"/>
            </a:endParaRPr>
          </a:p>
          <a:p>
            <a:pPr marL="640080" lvl="1" indent="-274320">
              <a:spcBef>
                <a:spcPts val="300"/>
              </a:spcBef>
              <a:buClr>
                <a:schemeClr val="accent6"/>
              </a:buClr>
              <a:buSzPct val="100000"/>
              <a:buFont typeface="Wingdings" pitchFamily="2" charset="2"/>
              <a:buChar char="§"/>
            </a:pPr>
            <a:r>
              <a:rPr lang="en-US" sz="26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Runs</a:t>
            </a:r>
            <a:endParaRPr lang="en-US" sz="2600" dirty="0">
              <a:latin typeface="+mn-lt"/>
            </a:endParaRPr>
          </a:p>
          <a:p>
            <a:pPr marL="640080" lvl="1" indent="-274320">
              <a:spcBef>
                <a:spcPts val="300"/>
              </a:spcBef>
              <a:buClr>
                <a:schemeClr val="accent6"/>
              </a:buClr>
              <a:buSzPct val="100000"/>
              <a:buFont typeface="Wingdings" pitchFamily="2" charset="2"/>
              <a:buChar char="§"/>
            </a:pPr>
            <a:r>
              <a:rPr lang="en-US" sz="26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Species</a:t>
            </a:r>
            <a:endParaRPr lang="en-US" sz="2600" dirty="0">
              <a:latin typeface="+mn-lt"/>
            </a:endParaRPr>
          </a:p>
          <a:p>
            <a:pPr marL="640080" lvl="1" indent="-274320">
              <a:spcBef>
                <a:spcPts val="300"/>
              </a:spcBef>
              <a:buClr>
                <a:schemeClr val="accent6"/>
              </a:buClr>
              <a:buSzPct val="100000"/>
              <a:buFont typeface="Wingdings" pitchFamily="2" charset="2"/>
              <a:buChar char="§"/>
            </a:pPr>
            <a:r>
              <a:rPr lang="en-US" sz="26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Listed/non-listed</a:t>
            </a:r>
          </a:p>
          <a:p>
            <a:pPr>
              <a:buClr>
                <a:schemeClr val="tx1"/>
              </a:buClr>
            </a:pPr>
            <a:endParaRPr lang="en-US" sz="2600" dirty="0">
              <a:latin typeface="+mn-lt"/>
            </a:endParaRP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45C62B3F-2625-5E47-AD5C-08265AF71B59}"/>
              </a:ext>
            </a:extLst>
          </p:cNvPr>
          <p:cNvGrpSpPr/>
          <p:nvPr/>
        </p:nvGrpSpPr>
        <p:grpSpPr>
          <a:xfrm>
            <a:off x="174171" y="1883882"/>
            <a:ext cx="6746990" cy="4518768"/>
            <a:chOff x="-61637" y="1919508"/>
            <a:chExt cx="6746990" cy="4518768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1B8F2A8B-AA3F-6542-9CD9-35E14E9E87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07983" y="1919508"/>
              <a:ext cx="752601" cy="7526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 Placeholder 2">
              <a:extLst>
                <a:ext uri="{FF2B5EF4-FFF2-40B4-BE49-F238E27FC236}">
                  <a16:creationId xmlns:a16="http://schemas.microsoft.com/office/drawing/2014/main" id="{E69D77FE-596C-1343-8DCE-E9CFB88E021D}"/>
                </a:ext>
              </a:extLst>
            </p:cNvPr>
            <p:cNvSpPr txBox="1">
              <a:spLocks/>
            </p:cNvSpPr>
            <p:nvPr/>
          </p:nvSpPr>
          <p:spPr>
            <a:xfrm>
              <a:off x="-61637" y="2780313"/>
              <a:ext cx="3291840" cy="365760"/>
            </a:xfrm>
            <a:prstGeom prst="rect">
              <a:avLst/>
            </a:prstGeom>
          </p:spPr>
          <p:txBody>
            <a:bodyPr lIns="0" tIns="0" rIns="0" bIns="0" anchor="t" anchorCtr="0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SzPts val="2000"/>
              </a:pPr>
              <a:r>
                <a:rPr lang="en-US" sz="2600" dirty="0">
                  <a:ea typeface="Calibri"/>
                  <a:cs typeface="Calibri"/>
                  <a:sym typeface="Calibri"/>
                </a:rPr>
                <a:t>Biological Objective </a:t>
              </a:r>
              <a:endParaRPr lang="en-US" sz="2600" dirty="0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053CC6D-7996-6543-B1D5-37E11FF6C4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25548" y="3544986"/>
              <a:ext cx="752601" cy="7526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 Placeholder 2">
              <a:extLst>
                <a:ext uri="{FF2B5EF4-FFF2-40B4-BE49-F238E27FC236}">
                  <a16:creationId xmlns:a16="http://schemas.microsoft.com/office/drawing/2014/main" id="{CA3A180C-05B1-B943-986A-9124AE677E33}"/>
                </a:ext>
              </a:extLst>
            </p:cNvPr>
            <p:cNvSpPr txBox="1">
              <a:spLocks/>
            </p:cNvSpPr>
            <p:nvPr/>
          </p:nvSpPr>
          <p:spPr>
            <a:xfrm>
              <a:off x="-61637" y="4384852"/>
              <a:ext cx="3291840" cy="365760"/>
            </a:xfrm>
            <a:prstGeom prst="rect">
              <a:avLst/>
            </a:prstGeom>
          </p:spPr>
          <p:txBody>
            <a:bodyPr lIns="0" tIns="0" rIns="0" bIns="0" anchor="t" anchorCtr="0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en-US" sz="2600" dirty="0">
                  <a:ea typeface="Calibri"/>
                  <a:cs typeface="Calibri"/>
                  <a:sym typeface="Calibri"/>
                </a:rPr>
                <a:t>Metric</a:t>
              </a:r>
              <a:endParaRPr lang="en-US" sz="2600" dirty="0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137218E6-EA16-DF4A-87B5-9B5C12B8AD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00667" y="5205126"/>
              <a:ext cx="752601" cy="7526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 Placeholder 2">
              <a:extLst>
                <a:ext uri="{FF2B5EF4-FFF2-40B4-BE49-F238E27FC236}">
                  <a16:creationId xmlns:a16="http://schemas.microsoft.com/office/drawing/2014/main" id="{BD484C9C-2607-B34E-8CAE-8F4587A2B1CD}"/>
                </a:ext>
              </a:extLst>
            </p:cNvPr>
            <p:cNvSpPr txBox="1">
              <a:spLocks/>
            </p:cNvSpPr>
            <p:nvPr/>
          </p:nvSpPr>
          <p:spPr>
            <a:xfrm>
              <a:off x="-61637" y="6072516"/>
              <a:ext cx="3291840" cy="365760"/>
            </a:xfrm>
            <a:prstGeom prst="rect">
              <a:avLst/>
            </a:prstGeom>
          </p:spPr>
          <p:txBody>
            <a:bodyPr lIns="0" tIns="0" rIns="0" bIns="0" anchor="t" anchorCtr="0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600" dirty="0"/>
                <a:t>Target/Target Approach</a:t>
              </a:r>
              <a:endParaRPr lang="en-US" sz="2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BDE7573-796F-184A-8AA5-3C6FF48663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40835" y="2362166"/>
              <a:ext cx="752601" cy="7526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 Placeholder 2">
              <a:extLst>
                <a:ext uri="{FF2B5EF4-FFF2-40B4-BE49-F238E27FC236}">
                  <a16:creationId xmlns:a16="http://schemas.microsoft.com/office/drawing/2014/main" id="{4A2C7DB2-E08C-074F-9057-F4AD0484260D}"/>
                </a:ext>
              </a:extLst>
            </p:cNvPr>
            <p:cNvSpPr txBox="1">
              <a:spLocks/>
            </p:cNvSpPr>
            <p:nvPr/>
          </p:nvSpPr>
          <p:spPr>
            <a:xfrm>
              <a:off x="3393513" y="3254171"/>
              <a:ext cx="3291840" cy="365760"/>
            </a:xfrm>
            <a:prstGeom prst="rect">
              <a:avLst/>
            </a:prstGeom>
          </p:spPr>
          <p:txBody>
            <a:bodyPr lIns="0" tIns="0" rIns="0" bIns="0" anchor="t" anchorCtr="0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en-US" sz="2600" dirty="0">
                  <a:ea typeface="Calibri"/>
                  <a:cs typeface="Calibri"/>
                  <a:sym typeface="Calibri"/>
                </a:rPr>
                <a:t>Species/Runs</a:t>
              </a:r>
              <a:endParaRPr lang="en-US" sz="2600" dirty="0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0B774BA9-21C2-1D4E-B5DB-83DBB9A592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10761" y="4470407"/>
              <a:ext cx="752601" cy="7526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 Placeholder 2">
              <a:extLst>
                <a:ext uri="{FF2B5EF4-FFF2-40B4-BE49-F238E27FC236}">
                  <a16:creationId xmlns:a16="http://schemas.microsoft.com/office/drawing/2014/main" id="{7C01FD33-C708-5946-9020-A615A7588B95}"/>
                </a:ext>
              </a:extLst>
            </p:cNvPr>
            <p:cNvSpPr txBox="1">
              <a:spLocks/>
            </p:cNvSpPr>
            <p:nvPr/>
          </p:nvSpPr>
          <p:spPr>
            <a:xfrm>
              <a:off x="3393513" y="5334327"/>
              <a:ext cx="3291840" cy="365760"/>
            </a:xfrm>
            <a:prstGeom prst="rect">
              <a:avLst/>
            </a:prstGeom>
          </p:spPr>
          <p:txBody>
            <a:bodyPr lIns="0" tIns="0" rIns="0" bIns="0" anchor="t" anchorCtr="0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en-US" sz="2600" dirty="0">
                  <a:ea typeface="Calibri"/>
                  <a:cs typeface="Calibri"/>
                  <a:sym typeface="Calibri"/>
                </a:rPr>
                <a:t>Time/Spatial Scales</a:t>
              </a:r>
              <a:endParaRPr lang="en-US" sz="2600" dirty="0"/>
            </a:p>
          </p:txBody>
        </p:sp>
        <p:pic>
          <p:nvPicPr>
            <p:cNvPr id="45" name="Graphic 44" descr="Stopwatch outline">
              <a:extLst>
                <a:ext uri="{FF2B5EF4-FFF2-40B4-BE49-F238E27FC236}">
                  <a16:creationId xmlns:a16="http://schemas.microsoft.com/office/drawing/2014/main" id="{79D00F43-8C7E-8E44-85B4-C3F90B4008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04673" y="4537894"/>
              <a:ext cx="569716" cy="569716"/>
            </a:xfrm>
            <a:prstGeom prst="rect">
              <a:avLst/>
            </a:prstGeom>
          </p:spPr>
        </p:pic>
        <p:pic>
          <p:nvPicPr>
            <p:cNvPr id="76" name="Graphic 75" descr="Bullseye outline">
              <a:extLst>
                <a:ext uri="{FF2B5EF4-FFF2-40B4-BE49-F238E27FC236}">
                  <a16:creationId xmlns:a16="http://schemas.microsoft.com/office/drawing/2014/main" id="{7EE72257-60B7-654D-89CF-0778513087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323957" y="2010950"/>
              <a:ext cx="569716" cy="569716"/>
            </a:xfrm>
            <a:prstGeom prst="rect">
              <a:avLst/>
            </a:prstGeom>
          </p:spPr>
        </p:pic>
        <p:pic>
          <p:nvPicPr>
            <p:cNvPr id="78" name="Graphic 77" descr="Koi outline">
              <a:extLst>
                <a:ext uri="{FF2B5EF4-FFF2-40B4-BE49-F238E27FC236}">
                  <a16:creationId xmlns:a16="http://schemas.microsoft.com/office/drawing/2014/main" id="{4F4DB9AA-AABF-1F4D-B417-B661292A3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38331" y="2453170"/>
              <a:ext cx="569716" cy="569716"/>
            </a:xfrm>
            <a:prstGeom prst="rect">
              <a:avLst/>
            </a:prstGeom>
          </p:spPr>
        </p:pic>
        <p:pic>
          <p:nvPicPr>
            <p:cNvPr id="82" name="Graphic 81" descr="Ruler outline">
              <a:extLst>
                <a:ext uri="{FF2B5EF4-FFF2-40B4-BE49-F238E27FC236}">
                  <a16:creationId xmlns:a16="http://schemas.microsoft.com/office/drawing/2014/main" id="{6D6E4025-708B-6648-99B2-4370B1F8B31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323957" y="3643357"/>
              <a:ext cx="569716" cy="569716"/>
            </a:xfrm>
            <a:prstGeom prst="rect">
              <a:avLst/>
            </a:prstGeom>
          </p:spPr>
        </p:pic>
        <p:pic>
          <p:nvPicPr>
            <p:cNvPr id="84" name="Graphic 83" descr="Network diagram outline">
              <a:extLst>
                <a:ext uri="{FF2B5EF4-FFF2-40B4-BE49-F238E27FC236}">
                  <a16:creationId xmlns:a16="http://schemas.microsoft.com/office/drawing/2014/main" id="{5B0643E9-5F2A-304B-8170-E263AA106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323957" y="5293943"/>
              <a:ext cx="569716" cy="56971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7"/>
          <p:cNvSpPr txBox="1"/>
          <p:nvPr/>
        </p:nvSpPr>
        <p:spPr>
          <a:xfrm>
            <a:off x="10123714" y="644978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47"/>
          <p:cNvSpPr txBox="1"/>
          <p:nvPr/>
        </p:nvSpPr>
        <p:spPr>
          <a:xfrm>
            <a:off x="11087100" y="636814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47"/>
          <p:cNvSpPr txBox="1"/>
          <p:nvPr/>
        </p:nvSpPr>
        <p:spPr>
          <a:xfrm>
            <a:off x="10189029" y="636814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47"/>
          <p:cNvSpPr txBox="1"/>
          <p:nvPr/>
        </p:nvSpPr>
        <p:spPr>
          <a:xfrm>
            <a:off x="15072" y="761762"/>
            <a:ext cx="11859772" cy="4992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288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5438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3F3F3F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8ABD68-554D-AE4A-A570-83846EF7DD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F1AD31-2F79-184C-AC23-4DC78AF95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Engagement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F562ED-7B99-564B-9AA8-3CB5297EA0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PHASES 2 &amp; 3</a:t>
            </a:r>
          </a:p>
        </p:txBody>
      </p:sp>
    </p:spTree>
    <p:extLst>
      <p:ext uri="{BB962C8B-B14F-4D97-AF65-F5344CB8AC3E}">
        <p14:creationId xmlns:p14="http://schemas.microsoft.com/office/powerpoint/2010/main" val="253960799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MWD Salmon Recovery">
      <a:dk1>
        <a:srgbClr val="3A4752"/>
      </a:dk1>
      <a:lt1>
        <a:srgbClr val="FFFFFF"/>
      </a:lt1>
      <a:dk2>
        <a:srgbClr val="00B7DF"/>
      </a:dk2>
      <a:lt2>
        <a:srgbClr val="0685AC"/>
      </a:lt2>
      <a:accent1>
        <a:srgbClr val="EE744F"/>
      </a:accent1>
      <a:accent2>
        <a:srgbClr val="37B17B"/>
      </a:accent2>
      <a:accent3>
        <a:srgbClr val="8BB749"/>
      </a:accent3>
      <a:accent4>
        <a:srgbClr val="DDA33D"/>
      </a:accent4>
      <a:accent5>
        <a:srgbClr val="8F9CA9"/>
      </a:accent5>
      <a:accent6>
        <a:srgbClr val="19223F"/>
      </a:accent6>
      <a:hlink>
        <a:srgbClr val="3A4752"/>
      </a:hlink>
      <a:folHlink>
        <a:srgbClr val="3A475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MWD Salmon Recovery">
      <a:dk1>
        <a:srgbClr val="3A4752"/>
      </a:dk1>
      <a:lt1>
        <a:srgbClr val="FFFFFF"/>
      </a:lt1>
      <a:dk2>
        <a:srgbClr val="00B7DF"/>
      </a:dk2>
      <a:lt2>
        <a:srgbClr val="0685AC"/>
      </a:lt2>
      <a:accent1>
        <a:srgbClr val="EE744F"/>
      </a:accent1>
      <a:accent2>
        <a:srgbClr val="37B17B"/>
      </a:accent2>
      <a:accent3>
        <a:srgbClr val="8BB749"/>
      </a:accent3>
      <a:accent4>
        <a:srgbClr val="DDA33D"/>
      </a:accent4>
      <a:accent5>
        <a:srgbClr val="8F9CA9"/>
      </a:accent5>
      <a:accent6>
        <a:srgbClr val="19223F"/>
      </a:accent6>
      <a:hlink>
        <a:srgbClr val="3A4752"/>
      </a:hlink>
      <a:folHlink>
        <a:srgbClr val="3A475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lmon_Recovery_Update_1.18.22_FINAL v1" id="{119B09D3-0852-C84C-8989-2709B020F9EF}" vid="{72CECCC8-9963-304B-96CF-BA40677D12FE}"/>
    </a:ext>
  </a:extLst>
</a:theme>
</file>

<file path=ppt/theme/theme3.xml><?xml version="1.0" encoding="utf-8"?>
<a:theme xmlns:a="http://schemas.openxmlformats.org/drawingml/2006/main" name="Office Theme">
  <a:themeElements>
    <a:clrScheme name="MWD Salmon Recovery">
      <a:dk1>
        <a:srgbClr val="3A4752"/>
      </a:dk1>
      <a:lt1>
        <a:srgbClr val="FFFFFF"/>
      </a:lt1>
      <a:dk2>
        <a:srgbClr val="00B7DF"/>
      </a:dk2>
      <a:lt2>
        <a:srgbClr val="0685AC"/>
      </a:lt2>
      <a:accent1>
        <a:srgbClr val="EE744F"/>
      </a:accent1>
      <a:accent2>
        <a:srgbClr val="37B17B"/>
      </a:accent2>
      <a:accent3>
        <a:srgbClr val="8BB749"/>
      </a:accent3>
      <a:accent4>
        <a:srgbClr val="DDA33D"/>
      </a:accent4>
      <a:accent5>
        <a:srgbClr val="8F9CA9"/>
      </a:accent5>
      <a:accent6>
        <a:srgbClr val="19223F"/>
      </a:accent6>
      <a:hlink>
        <a:srgbClr val="3A4752"/>
      </a:hlink>
      <a:folHlink>
        <a:srgbClr val="3A475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lmon_Recovery_Update_1.18.22_FINAL v1" id="{119B09D3-0852-C84C-8989-2709B020F9EF}" vid="{72CECCC8-9963-304B-96CF-BA40677D12F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446D13D81F534582462DB058FFF72D" ma:contentTypeVersion="14" ma:contentTypeDescription="Create a new document." ma:contentTypeScope="" ma:versionID="35b0af15a784044612682064b641d953">
  <xsd:schema xmlns:xsd="http://www.w3.org/2001/XMLSchema" xmlns:xs="http://www.w3.org/2001/XMLSchema" xmlns:p="http://schemas.microsoft.com/office/2006/metadata/properties" xmlns:ns3="0dd74dd3-423a-4ec0-8674-ac5d2ba7ca3a" xmlns:ns4="99534016-d133-4da6-8994-0051888d8da5" targetNamespace="http://schemas.microsoft.com/office/2006/metadata/properties" ma:root="true" ma:fieldsID="78e202f1bb71f368f4f70d0cbbc99c2c" ns3:_="" ns4:_="">
    <xsd:import namespace="0dd74dd3-423a-4ec0-8674-ac5d2ba7ca3a"/>
    <xsd:import namespace="99534016-d133-4da6-8994-0051888d8da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d74dd3-423a-4ec0-8674-ac5d2ba7ca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534016-d133-4da6-8994-0051888d8da5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1AF061A-B010-45FC-BEB5-A0C9B34ADA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dd74dd3-423a-4ec0-8674-ac5d2ba7ca3a"/>
    <ds:schemaRef ds:uri="99534016-d133-4da6-8994-0051888d8d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97A006C-087C-4D1E-BE3F-0084CFBAE19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CEA52C3-2BD5-4A48-8D7A-E921EA544F1D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6817</TotalTime>
  <Words>1005</Words>
  <Application>Microsoft Office PowerPoint</Application>
  <PresentationFormat>Widescreen</PresentationFormat>
  <Paragraphs>266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Arial</vt:lpstr>
      <vt:lpstr>Calibri</vt:lpstr>
      <vt:lpstr>Franklin Gothic Book</vt:lpstr>
      <vt:lpstr>Franklin Gothic Medium</vt:lpstr>
      <vt:lpstr>Libre Franklin</vt:lpstr>
      <vt:lpstr>Libre Franklin Medium</vt:lpstr>
      <vt:lpstr>Noto Sans Symbols</vt:lpstr>
      <vt:lpstr>NTR</vt:lpstr>
      <vt:lpstr>System Font Regular</vt:lpstr>
      <vt:lpstr>Wingdings</vt:lpstr>
      <vt:lpstr>1_Office Theme</vt:lpstr>
      <vt:lpstr>2_Office Theme</vt:lpstr>
      <vt:lpstr>Office Theme</vt:lpstr>
      <vt:lpstr>Reorienting to Recovery </vt:lpstr>
      <vt:lpstr>PowerPoint Presentation</vt:lpstr>
      <vt:lpstr>Collaborative Science and Adaptive Management Process</vt:lpstr>
      <vt:lpstr>PowerPoint Presentation</vt:lpstr>
      <vt:lpstr>PowerPoint Presentation</vt:lpstr>
      <vt:lpstr>Recovery Definition</vt:lpstr>
      <vt:lpstr>Participating Scientists</vt:lpstr>
      <vt:lpstr>PowerPoint Presentation</vt:lpstr>
      <vt:lpstr>Engagement</vt:lpstr>
      <vt:lpstr>Engagement Overview</vt:lpstr>
      <vt:lpstr>Engagement</vt:lpstr>
      <vt:lpstr>Input Request Recap</vt:lpstr>
      <vt:lpstr>Engagement Preview</vt:lpstr>
      <vt:lpstr>Process Roadmap</vt:lpstr>
      <vt:lpstr>Stakeholder Engagement Recap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CENTRAL VALLEY  Salmon Recovery   CAMT 1/18/22</dc:title>
  <dc:creator>Jenna Murobayashi</dc:creator>
  <cp:lastModifiedBy>Lindsay Tryba</cp:lastModifiedBy>
  <cp:revision>111</cp:revision>
  <dcterms:created xsi:type="dcterms:W3CDTF">2022-01-19T04:30:45Z</dcterms:created>
  <dcterms:modified xsi:type="dcterms:W3CDTF">2022-05-25T04:51:57Z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0x0101005B446D13D81F534582462DB058FFF72D</vt:lpwstr>
  </property>
</Properties>
</file>